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5" r:id="rId4"/>
  </p:sldMasterIdLst>
  <p:notesMasterIdLst>
    <p:notesMasterId r:id="rId6"/>
  </p:notesMasterIdLst>
  <p:handoutMasterIdLst>
    <p:handoutMasterId r:id="rId19"/>
  </p:handoutMasterIdLst>
  <p:sldIdLst>
    <p:sldId id="359" r:id="rId5"/>
    <p:sldId id="402" r:id="rId7"/>
    <p:sldId id="322" r:id="rId8"/>
    <p:sldId id="452" r:id="rId9"/>
    <p:sldId id="453" r:id="rId10"/>
    <p:sldId id="459" r:id="rId11"/>
    <p:sldId id="469" r:id="rId12"/>
    <p:sldId id="461" r:id="rId13"/>
    <p:sldId id="460" r:id="rId14"/>
    <p:sldId id="443" r:id="rId15"/>
    <p:sldId id="468" r:id="rId16"/>
    <p:sldId id="458" r:id="rId17"/>
    <p:sldId id="318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2D3E"/>
    <a:srgbClr val="B71C2B"/>
    <a:srgbClr val="FF0000"/>
    <a:srgbClr val="333333"/>
    <a:srgbClr val="3B424B"/>
    <a:srgbClr val="586371"/>
    <a:srgbClr val="40595D"/>
    <a:srgbClr val="708593"/>
    <a:srgbClr val="70A9B5"/>
    <a:srgbClr val="9C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>
        <p:scale>
          <a:sx n="110" d="100"/>
          <a:sy n="110" d="100"/>
        </p:scale>
        <p:origin x="437" y="221"/>
      </p:cViewPr>
      <p:guideLst>
        <p:guide orient="horz" pos="1574"/>
        <p:guide pos="2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797"/>
        <p:guide pos="21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1" y="273844"/>
            <a:ext cx="7886700" cy="994172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29841" y="1308721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9841" y="1961707"/>
            <a:ext cx="3868340" cy="26805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29150" y="1308721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29150" y="1961707"/>
            <a:ext cx="3887391" cy="26805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428875" y="1619250"/>
            <a:ext cx="4286250" cy="1036838"/>
          </a:xfrm>
        </p:spPr>
        <p:txBody>
          <a:bodyPr anchor="b" anchorCtr="0">
            <a:normAutofit/>
          </a:bodyPr>
          <a:lstStyle>
            <a:lvl1pPr algn="ct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  <p:custDataLst>
              <p:tags r:id="rId6"/>
            </p:custDataLst>
          </p:nvPr>
        </p:nvSpPr>
        <p:spPr>
          <a:xfrm>
            <a:off x="2428875" y="2799901"/>
            <a:ext cx="4286250" cy="88945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8650" y="535255"/>
            <a:ext cx="3511241" cy="1071121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4231888" y="535255"/>
            <a:ext cx="4283912" cy="40527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8650" y="1735405"/>
            <a:ext cx="3511241" cy="2858691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833674" y="273844"/>
            <a:ext cx="681676" cy="4358879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28649" y="273844"/>
            <a:ext cx="7084832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28650" y="413657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spc="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71438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2856548"/>
            <a:ext cx="8139178" cy="468634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27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02444" y="3383756"/>
            <a:ext cx="8139178" cy="80848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71438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33242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714381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054894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714381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054894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33242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71438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71438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714381"/>
            <a:ext cx="8139178" cy="4041680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02412" y="1941211"/>
            <a:ext cx="8139178" cy="674375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43000" y="1390649"/>
            <a:ext cx="6858000" cy="1241822"/>
          </a:xfrm>
        </p:spPr>
        <p:txBody>
          <a:bodyPr anchor="b">
            <a:normAutofit/>
          </a:bodyPr>
          <a:lstStyle>
            <a:lvl1pPr algn="ctr">
              <a:defRPr sz="54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43000" y="2701529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28650" y="1640582"/>
            <a:ext cx="7886700" cy="1862336"/>
          </a:xfrm>
        </p:spPr>
        <p:txBody>
          <a:bodyPr>
            <a:normAutofit/>
          </a:bodyPr>
          <a:lstStyle>
            <a:lvl1pPr algn="ctr">
              <a:defRPr sz="45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7" Type="http://schemas.openxmlformats.org/officeDocument/2006/relationships/theme" Target="../theme/theme2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02412" y="33242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02412" y="71438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6" Type="http://schemas.openxmlformats.org/officeDocument/2006/relationships/slideLayout" Target="../slideLayouts/slideLayout12.xml"/><Relationship Id="rId35" Type="http://schemas.openxmlformats.org/officeDocument/2006/relationships/tags" Target="../tags/tag153.xml"/><Relationship Id="rId34" Type="http://schemas.openxmlformats.org/officeDocument/2006/relationships/tags" Target="../tags/tag152.xml"/><Relationship Id="rId33" Type="http://schemas.openxmlformats.org/officeDocument/2006/relationships/tags" Target="../tags/tag151.xml"/><Relationship Id="rId32" Type="http://schemas.openxmlformats.org/officeDocument/2006/relationships/tags" Target="../tags/tag150.xml"/><Relationship Id="rId31" Type="http://schemas.openxmlformats.org/officeDocument/2006/relationships/tags" Target="../tags/tag149.xml"/><Relationship Id="rId30" Type="http://schemas.openxmlformats.org/officeDocument/2006/relationships/tags" Target="../tags/tag148.xml"/><Relationship Id="rId3" Type="http://schemas.openxmlformats.org/officeDocument/2006/relationships/tags" Target="../tags/tag121.xml"/><Relationship Id="rId29" Type="http://schemas.openxmlformats.org/officeDocument/2006/relationships/tags" Target="../tags/tag147.xml"/><Relationship Id="rId28" Type="http://schemas.openxmlformats.org/officeDocument/2006/relationships/tags" Target="../tags/tag146.xml"/><Relationship Id="rId27" Type="http://schemas.openxmlformats.org/officeDocument/2006/relationships/tags" Target="../tags/tag145.xml"/><Relationship Id="rId26" Type="http://schemas.openxmlformats.org/officeDocument/2006/relationships/tags" Target="../tags/tag144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tags" Target="../tags/tag120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tags" Target="../tags/tag1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7" Type="http://schemas.openxmlformats.org/officeDocument/2006/relationships/slideLayout" Target="../slideLayouts/slideLayout22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80528" y="-11432"/>
            <a:ext cx="5434698" cy="5467302"/>
            <a:chOff x="-180528" y="-11432"/>
            <a:chExt cx="5125768" cy="5156519"/>
          </a:xfrm>
        </p:grpSpPr>
        <p:sp>
          <p:nvSpPr>
            <p:cNvPr id="3324" name="Freeform 3305"/>
            <p:cNvSpPr/>
            <p:nvPr/>
          </p:nvSpPr>
          <p:spPr bwMode="auto">
            <a:xfrm>
              <a:off x="-180528" y="-11432"/>
              <a:ext cx="5108575" cy="5146675"/>
            </a:xfrm>
            <a:custGeom>
              <a:avLst/>
              <a:gdLst>
                <a:gd name="T0" fmla="*/ 2365 w 3218"/>
                <a:gd name="T1" fmla="*/ 0 h 3242"/>
                <a:gd name="T2" fmla="*/ 0 w 3218"/>
                <a:gd name="T3" fmla="*/ 0 h 3242"/>
                <a:gd name="T4" fmla="*/ 0 w 3218"/>
                <a:gd name="T5" fmla="*/ 2356 h 3242"/>
                <a:gd name="T6" fmla="*/ 885 w 3218"/>
                <a:gd name="T7" fmla="*/ 3242 h 3242"/>
                <a:gd name="T8" fmla="*/ 3218 w 3218"/>
                <a:gd name="T9" fmla="*/ 907 h 3242"/>
                <a:gd name="T10" fmla="*/ 3218 w 3218"/>
                <a:gd name="T11" fmla="*/ 854 h 3242"/>
                <a:gd name="T12" fmla="*/ 2365 w 3218"/>
                <a:gd name="T13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8" h="3242">
                  <a:moveTo>
                    <a:pt x="2365" y="0"/>
                  </a:moveTo>
                  <a:lnTo>
                    <a:pt x="0" y="0"/>
                  </a:lnTo>
                  <a:lnTo>
                    <a:pt x="0" y="2356"/>
                  </a:lnTo>
                  <a:lnTo>
                    <a:pt x="885" y="3242"/>
                  </a:lnTo>
                  <a:lnTo>
                    <a:pt x="3218" y="907"/>
                  </a:lnTo>
                  <a:lnTo>
                    <a:pt x="3218" y="854"/>
                  </a:lnTo>
                  <a:lnTo>
                    <a:pt x="2365" y="0"/>
                  </a:lnTo>
                  <a:close/>
                </a:path>
              </a:pathLst>
            </a:custGeom>
            <a:solidFill>
              <a:srgbClr val="FB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5" name="Freeform 3306"/>
            <p:cNvSpPr/>
            <p:nvPr/>
          </p:nvSpPr>
          <p:spPr bwMode="auto">
            <a:xfrm>
              <a:off x="-163335" y="-1588"/>
              <a:ext cx="5108575" cy="5146675"/>
            </a:xfrm>
            <a:custGeom>
              <a:avLst/>
              <a:gdLst>
                <a:gd name="T0" fmla="*/ 2365 w 3218"/>
                <a:gd name="T1" fmla="*/ 0 h 3242"/>
                <a:gd name="T2" fmla="*/ 0 w 3218"/>
                <a:gd name="T3" fmla="*/ 0 h 3242"/>
                <a:gd name="T4" fmla="*/ 0 w 3218"/>
                <a:gd name="T5" fmla="*/ 2356 h 3242"/>
                <a:gd name="T6" fmla="*/ 885 w 3218"/>
                <a:gd name="T7" fmla="*/ 3242 h 3242"/>
                <a:gd name="T8" fmla="*/ 3218 w 3218"/>
                <a:gd name="T9" fmla="*/ 907 h 3242"/>
                <a:gd name="T10" fmla="*/ 3218 w 3218"/>
                <a:gd name="T11" fmla="*/ 854 h 3242"/>
                <a:gd name="T12" fmla="*/ 2365 w 3218"/>
                <a:gd name="T13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8" h="3242">
                  <a:moveTo>
                    <a:pt x="2365" y="0"/>
                  </a:moveTo>
                  <a:lnTo>
                    <a:pt x="0" y="0"/>
                  </a:lnTo>
                  <a:lnTo>
                    <a:pt x="0" y="2356"/>
                  </a:lnTo>
                  <a:lnTo>
                    <a:pt x="885" y="3242"/>
                  </a:lnTo>
                  <a:lnTo>
                    <a:pt x="3218" y="907"/>
                  </a:lnTo>
                  <a:lnTo>
                    <a:pt x="3218" y="854"/>
                  </a:lnTo>
                  <a:lnTo>
                    <a:pt x="236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755771" y="281861"/>
              <a:ext cx="2229488" cy="2232243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755771" y="2514104"/>
              <a:ext cx="2229488" cy="2230865"/>
            </a:xfrm>
            <a:custGeom>
              <a:avLst/>
              <a:gdLst>
                <a:gd name="T0" fmla="*/ 809 w 1619"/>
                <a:gd name="T1" fmla="*/ 1620 h 1620"/>
                <a:gd name="T2" fmla="*/ 0 w 1619"/>
                <a:gd name="T3" fmla="*/ 810 h 1620"/>
                <a:gd name="T4" fmla="*/ 809 w 1619"/>
                <a:gd name="T5" fmla="*/ 0 h 1620"/>
                <a:gd name="T6" fmla="*/ 1619 w 1619"/>
                <a:gd name="T7" fmla="*/ 810 h 1620"/>
                <a:gd name="T8" fmla="*/ 809 w 1619"/>
                <a:gd name="T9" fmla="*/ 1620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0">
                  <a:moveTo>
                    <a:pt x="809" y="1620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0"/>
                  </a:lnTo>
                  <a:close/>
                </a:path>
              </a:pathLst>
            </a:custGeom>
            <a:solidFill>
              <a:srgbClr val="961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1869827" y="1397295"/>
              <a:ext cx="2230865" cy="2232243"/>
            </a:xfrm>
            <a:custGeom>
              <a:avLst/>
              <a:gdLst>
                <a:gd name="T0" fmla="*/ 810 w 1620"/>
                <a:gd name="T1" fmla="*/ 1621 h 1621"/>
                <a:gd name="T2" fmla="*/ 0 w 1620"/>
                <a:gd name="T3" fmla="*/ 811 h 1621"/>
                <a:gd name="T4" fmla="*/ 810 w 1620"/>
                <a:gd name="T5" fmla="*/ 0 h 1621"/>
                <a:gd name="T6" fmla="*/ 1620 w 1620"/>
                <a:gd name="T7" fmla="*/ 811 h 1621"/>
                <a:gd name="T8" fmla="*/ 810 w 1620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0" h="1621">
                  <a:moveTo>
                    <a:pt x="810" y="1621"/>
                  </a:moveTo>
                  <a:lnTo>
                    <a:pt x="0" y="811"/>
                  </a:lnTo>
                  <a:lnTo>
                    <a:pt x="810" y="0"/>
                  </a:lnTo>
                  <a:lnTo>
                    <a:pt x="1620" y="811"/>
                  </a:lnTo>
                  <a:lnTo>
                    <a:pt x="810" y="1621"/>
                  </a:lnTo>
                  <a:close/>
                </a:path>
              </a:pathLst>
            </a:custGeom>
            <a:solidFill>
              <a:srgbClr val="B71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0" name="Freeform 3297"/>
            <p:cNvSpPr/>
            <p:nvPr/>
          </p:nvSpPr>
          <p:spPr bwMode="auto">
            <a:xfrm>
              <a:off x="100316" y="1114832"/>
              <a:ext cx="2796817" cy="2798546"/>
            </a:xfrm>
            <a:custGeom>
              <a:avLst/>
              <a:gdLst>
                <a:gd name="T0" fmla="*/ 1619 w 3239"/>
                <a:gd name="T1" fmla="*/ 3241 h 3241"/>
                <a:gd name="T2" fmla="*/ 0 w 3239"/>
                <a:gd name="T3" fmla="*/ 1620 h 3241"/>
                <a:gd name="T4" fmla="*/ 1619 w 3239"/>
                <a:gd name="T5" fmla="*/ 0 h 3241"/>
                <a:gd name="T6" fmla="*/ 3239 w 3239"/>
                <a:gd name="T7" fmla="*/ 1620 h 3241"/>
                <a:gd name="T8" fmla="*/ 1619 w 3239"/>
                <a:gd name="T9" fmla="*/ 3241 h 3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9" h="3241">
                  <a:moveTo>
                    <a:pt x="1619" y="3241"/>
                  </a:moveTo>
                  <a:lnTo>
                    <a:pt x="0" y="1620"/>
                  </a:lnTo>
                  <a:lnTo>
                    <a:pt x="1619" y="0"/>
                  </a:lnTo>
                  <a:lnTo>
                    <a:pt x="3239" y="1620"/>
                  </a:lnTo>
                  <a:lnTo>
                    <a:pt x="1619" y="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87" t="445" r="10012" b="-445"/>
            <a:stretch>
              <a:fillRect/>
            </a:stretch>
          </p:blipFill>
          <p:spPr>
            <a:xfrm>
              <a:off x="230613" y="1256278"/>
              <a:ext cx="2539608" cy="2539608"/>
            </a:xfrm>
            <a:prstGeom prst="diamond">
              <a:avLst/>
            </a:prstGeom>
          </p:spPr>
        </p:pic>
      </p:grpSp>
      <p:sp>
        <p:nvSpPr>
          <p:cNvPr id="28" name="矩形 27"/>
          <p:cNvSpPr/>
          <p:nvPr/>
        </p:nvSpPr>
        <p:spPr>
          <a:xfrm>
            <a:off x="6585344" y="2561491"/>
            <a:ext cx="2615635" cy="53403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编辑编辑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/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文本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99315" y="1823169"/>
            <a:ext cx="58649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spc="300" dirty="0">
                <a:solidFill>
                  <a:srgbClr val="333333"/>
                </a:solidFill>
                <a:cs typeface="+mn-ea"/>
              </a:rPr>
              <a:t>编辑标题</a:t>
            </a:r>
            <a:endParaRPr lang="zh-CN" altLang="en-US" sz="3600" b="1" spc="300" dirty="0">
              <a:solidFill>
                <a:srgbClr val="333333"/>
              </a:solidFill>
              <a:cs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4211960" y="2469500"/>
            <a:ext cx="498901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959546" y="2571750"/>
            <a:ext cx="436498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585344" y="3059448"/>
            <a:ext cx="261563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6084168" y="3923907"/>
            <a:ext cx="3445634" cy="2618868"/>
            <a:chOff x="6084168" y="3923907"/>
            <a:chExt cx="3445634" cy="2618868"/>
          </a:xfrm>
        </p:grpSpPr>
        <p:sp>
          <p:nvSpPr>
            <p:cNvPr id="41" name="Freeform 5"/>
            <p:cNvSpPr/>
            <p:nvPr/>
          </p:nvSpPr>
          <p:spPr bwMode="auto">
            <a:xfrm>
              <a:off x="6084168" y="3923907"/>
              <a:ext cx="2615636" cy="2618868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2" name="Freeform 3301"/>
            <p:cNvSpPr/>
            <p:nvPr/>
          </p:nvSpPr>
          <p:spPr bwMode="auto">
            <a:xfrm>
              <a:off x="7893162" y="4520570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83568" y="1347614"/>
            <a:ext cx="3455471" cy="3455471"/>
          </a:xfrm>
          <a:prstGeom prst="ellipse">
            <a:avLst/>
          </a:prstGeom>
          <a:solidFill>
            <a:srgbClr val="DF2D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217468" y="1347613"/>
            <a:ext cx="3455471" cy="345547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52207" y="2149303"/>
            <a:ext cx="1852094" cy="1852092"/>
            <a:chOff x="5146577" y="2705101"/>
            <a:chExt cx="1852094" cy="1852092"/>
          </a:xfrm>
          <a:effectLst/>
        </p:grpSpPr>
        <p:sp>
          <p:nvSpPr>
            <p:cNvPr id="5" name="椭圆 4"/>
            <p:cNvSpPr/>
            <p:nvPr/>
          </p:nvSpPr>
          <p:spPr>
            <a:xfrm>
              <a:off x="5146577" y="2705101"/>
              <a:ext cx="1852094" cy="1852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5585379" y="3102653"/>
              <a:ext cx="974488" cy="105698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12"/>
            <p:cNvSpPr/>
            <p:nvPr/>
          </p:nvSpPr>
          <p:spPr>
            <a:xfrm rot="16200000">
              <a:off x="5585379" y="3139623"/>
              <a:ext cx="396240" cy="322299"/>
            </a:xfrm>
            <a:custGeom>
              <a:avLst/>
              <a:gdLst>
                <a:gd name="T0" fmla="*/ 130 w 256"/>
                <a:gd name="T1" fmla="*/ 8 h 208"/>
                <a:gd name="T2" fmla="*/ 130 w 256"/>
                <a:gd name="T3" fmla="*/ 37 h 208"/>
                <a:gd name="T4" fmla="*/ 177 w 256"/>
                <a:gd name="T5" fmla="*/ 84 h 208"/>
                <a:gd name="T6" fmla="*/ 21 w 256"/>
                <a:gd name="T7" fmla="*/ 84 h 208"/>
                <a:gd name="T8" fmla="*/ 0 w 256"/>
                <a:gd name="T9" fmla="*/ 105 h 208"/>
                <a:gd name="T10" fmla="*/ 21 w 256"/>
                <a:gd name="T11" fmla="*/ 126 h 208"/>
                <a:gd name="T12" fmla="*/ 177 w 256"/>
                <a:gd name="T13" fmla="*/ 126 h 208"/>
                <a:gd name="T14" fmla="*/ 130 w 256"/>
                <a:gd name="T15" fmla="*/ 173 h 208"/>
                <a:gd name="T16" fmla="*/ 130 w 256"/>
                <a:gd name="T17" fmla="*/ 202 h 208"/>
                <a:gd name="T18" fmla="*/ 144 w 256"/>
                <a:gd name="T19" fmla="*/ 208 h 208"/>
                <a:gd name="T20" fmla="*/ 159 w 256"/>
                <a:gd name="T21" fmla="*/ 202 h 208"/>
                <a:gd name="T22" fmla="*/ 256 w 256"/>
                <a:gd name="T23" fmla="*/ 105 h 208"/>
                <a:gd name="T24" fmla="*/ 159 w 256"/>
                <a:gd name="T25" fmla="*/ 8 h 208"/>
                <a:gd name="T26" fmla="*/ 130 w 256"/>
                <a:gd name="T27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08">
                  <a:moveTo>
                    <a:pt x="130" y="8"/>
                  </a:moveTo>
                  <a:cubicBezTo>
                    <a:pt x="122" y="16"/>
                    <a:pt x="122" y="29"/>
                    <a:pt x="130" y="37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9" y="84"/>
                    <a:pt x="0" y="94"/>
                    <a:pt x="0" y="105"/>
                  </a:cubicBezTo>
                  <a:cubicBezTo>
                    <a:pt x="0" y="116"/>
                    <a:pt x="9" y="126"/>
                    <a:pt x="21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22" y="181"/>
                    <a:pt x="122" y="194"/>
                    <a:pt x="130" y="202"/>
                  </a:cubicBezTo>
                  <a:cubicBezTo>
                    <a:pt x="134" y="206"/>
                    <a:pt x="139" y="208"/>
                    <a:pt x="144" y="208"/>
                  </a:cubicBezTo>
                  <a:cubicBezTo>
                    <a:pt x="150" y="208"/>
                    <a:pt x="155" y="206"/>
                    <a:pt x="159" y="202"/>
                  </a:cubicBezTo>
                  <a:cubicBezTo>
                    <a:pt x="256" y="105"/>
                    <a:pt x="256" y="105"/>
                    <a:pt x="256" y="105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1" y="0"/>
                    <a:pt x="138" y="0"/>
                    <a:pt x="13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13"/>
            <p:cNvSpPr/>
            <p:nvPr/>
          </p:nvSpPr>
          <p:spPr>
            <a:xfrm rot="16200000" flipV="1">
              <a:off x="6215597" y="3800369"/>
              <a:ext cx="396240" cy="322299"/>
            </a:xfrm>
            <a:custGeom>
              <a:avLst/>
              <a:gdLst>
                <a:gd name="T0" fmla="*/ 130 w 256"/>
                <a:gd name="T1" fmla="*/ 8 h 208"/>
                <a:gd name="T2" fmla="*/ 130 w 256"/>
                <a:gd name="T3" fmla="*/ 37 h 208"/>
                <a:gd name="T4" fmla="*/ 177 w 256"/>
                <a:gd name="T5" fmla="*/ 84 h 208"/>
                <a:gd name="T6" fmla="*/ 21 w 256"/>
                <a:gd name="T7" fmla="*/ 84 h 208"/>
                <a:gd name="T8" fmla="*/ 0 w 256"/>
                <a:gd name="T9" fmla="*/ 105 h 208"/>
                <a:gd name="T10" fmla="*/ 21 w 256"/>
                <a:gd name="T11" fmla="*/ 126 h 208"/>
                <a:gd name="T12" fmla="*/ 177 w 256"/>
                <a:gd name="T13" fmla="*/ 126 h 208"/>
                <a:gd name="T14" fmla="*/ 130 w 256"/>
                <a:gd name="T15" fmla="*/ 173 h 208"/>
                <a:gd name="T16" fmla="*/ 130 w 256"/>
                <a:gd name="T17" fmla="*/ 202 h 208"/>
                <a:gd name="T18" fmla="*/ 144 w 256"/>
                <a:gd name="T19" fmla="*/ 208 h 208"/>
                <a:gd name="T20" fmla="*/ 159 w 256"/>
                <a:gd name="T21" fmla="*/ 202 h 208"/>
                <a:gd name="T22" fmla="*/ 256 w 256"/>
                <a:gd name="T23" fmla="*/ 105 h 208"/>
                <a:gd name="T24" fmla="*/ 159 w 256"/>
                <a:gd name="T25" fmla="*/ 8 h 208"/>
                <a:gd name="T26" fmla="*/ 130 w 256"/>
                <a:gd name="T27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08">
                  <a:moveTo>
                    <a:pt x="130" y="8"/>
                  </a:moveTo>
                  <a:cubicBezTo>
                    <a:pt x="122" y="16"/>
                    <a:pt x="122" y="29"/>
                    <a:pt x="130" y="37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9" y="84"/>
                    <a:pt x="0" y="94"/>
                    <a:pt x="0" y="105"/>
                  </a:cubicBezTo>
                  <a:cubicBezTo>
                    <a:pt x="0" y="116"/>
                    <a:pt x="9" y="126"/>
                    <a:pt x="21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22" y="181"/>
                    <a:pt x="122" y="194"/>
                    <a:pt x="130" y="202"/>
                  </a:cubicBezTo>
                  <a:cubicBezTo>
                    <a:pt x="134" y="206"/>
                    <a:pt x="139" y="208"/>
                    <a:pt x="144" y="208"/>
                  </a:cubicBezTo>
                  <a:cubicBezTo>
                    <a:pt x="150" y="208"/>
                    <a:pt x="155" y="206"/>
                    <a:pt x="159" y="202"/>
                  </a:cubicBezTo>
                  <a:cubicBezTo>
                    <a:pt x="256" y="105"/>
                    <a:pt x="256" y="105"/>
                    <a:pt x="256" y="105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1" y="0"/>
                    <a:pt x="138" y="0"/>
                    <a:pt x="13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1662273" y="2479774"/>
            <a:ext cx="1498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196173" y="2479774"/>
            <a:ext cx="1498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070129" y="2011361"/>
            <a:ext cx="7343196" cy="1515427"/>
            <a:chOff x="6340085" y="1590700"/>
            <a:chExt cx="7343196" cy="1515427"/>
          </a:xfrm>
        </p:grpSpPr>
        <p:sp>
          <p:nvSpPr>
            <p:cNvPr id="12" name="矩形 11"/>
            <p:cNvSpPr/>
            <p:nvPr/>
          </p:nvSpPr>
          <p:spPr>
            <a:xfrm>
              <a:off x="6340085" y="2176487"/>
              <a:ext cx="2593137" cy="9296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编辑文本。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双击输入替换内容。</a:t>
              </a:r>
              <a:r>
                <a:rPr lang="zh-CN" altLang="en-US" sz="1400" b="1" dirty="0">
                  <a:solidFill>
                    <a:schemeClr val="bg1"/>
                  </a:solidFill>
                  <a:sym typeface="+mn-ea"/>
                </a:rPr>
                <a:t>双击输入替换内容。双击输入替换内容。双击输入替换内容。</a:t>
              </a:r>
              <a:endParaRPr lang="zh-CN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3765" y="1590700"/>
              <a:ext cx="2241974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（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1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）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133871" y="2176487"/>
              <a:ext cx="2549410" cy="9296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b="1" dirty="0">
                  <a:solidFill>
                    <a:srgbClr val="FFC000"/>
                  </a:solidFill>
                </a:rPr>
                <a:t>编辑文本</a:t>
              </a:r>
              <a:r>
                <a:rPr lang="zh-CN" altLang="en-US" sz="1400" dirty="0">
                  <a:solidFill>
                    <a:schemeClr val="bg1"/>
                  </a:solidFill>
                </a:rPr>
                <a:t>，</a:t>
              </a:r>
              <a:r>
                <a:rPr lang="zh-CN" altLang="en-US" sz="1400" b="1" dirty="0">
                  <a:solidFill>
                    <a:schemeClr val="bg1"/>
                  </a:solidFill>
                  <a:sym typeface="+mn-ea"/>
                </a:rPr>
                <a:t>双击输入替换内容。双击输入替换内容。双击输入替换内容。双击输入替换内容。</a:t>
              </a:r>
              <a:endParaRPr lang="zh-CN" altLang="en-US" sz="14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821711" y="2011361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）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14889" y="33149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</a:rPr>
              <a:t>编辑标题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540568" y="-598083"/>
            <a:ext cx="2150080" cy="1634177"/>
            <a:chOff x="6084168" y="3923907"/>
            <a:chExt cx="3445634" cy="2618868"/>
          </a:xfrm>
        </p:grpSpPr>
        <p:sp>
          <p:nvSpPr>
            <p:cNvPr id="19" name="Freeform 5"/>
            <p:cNvSpPr/>
            <p:nvPr/>
          </p:nvSpPr>
          <p:spPr bwMode="auto">
            <a:xfrm>
              <a:off x="6084168" y="3923907"/>
              <a:ext cx="2615636" cy="2618868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0" name="Freeform 3301"/>
            <p:cNvSpPr/>
            <p:nvPr/>
          </p:nvSpPr>
          <p:spPr bwMode="auto">
            <a:xfrm>
              <a:off x="7893162" y="4520570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414889" y="33149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</a:rPr>
              <a:t>编辑标题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540568" y="-598083"/>
            <a:ext cx="2150080" cy="1634177"/>
            <a:chOff x="6084168" y="3923907"/>
            <a:chExt cx="3445634" cy="2618868"/>
          </a:xfrm>
        </p:grpSpPr>
        <p:sp>
          <p:nvSpPr>
            <p:cNvPr id="15" name="Freeform 5"/>
            <p:cNvSpPr/>
            <p:nvPr/>
          </p:nvSpPr>
          <p:spPr bwMode="auto">
            <a:xfrm>
              <a:off x="6084168" y="3923907"/>
              <a:ext cx="2615636" cy="2618868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16" name="Freeform 3301"/>
            <p:cNvSpPr/>
            <p:nvPr/>
          </p:nvSpPr>
          <p:spPr bwMode="auto">
            <a:xfrm>
              <a:off x="7893162" y="4520570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6375" y="1386840"/>
            <a:ext cx="8186158" cy="3280498"/>
            <a:chOff x="1019" y="1794"/>
            <a:chExt cx="21280" cy="8527"/>
          </a:xfrm>
        </p:grpSpPr>
        <p:pic>
          <p:nvPicPr>
            <p:cNvPr id="9" name="图片 8" descr="org_80c402ad507da2f7_1539250052000"/>
            <p:cNvPicPr>
              <a:picLocks noChangeAspect="1"/>
            </p:cNvPicPr>
            <p:nvPr/>
          </p:nvPicPr>
          <p:blipFill>
            <a:blip r:embed="rId1"/>
            <a:srcRect t="21454" b="8985"/>
            <a:stretch>
              <a:fillRect/>
            </a:stretch>
          </p:blipFill>
          <p:spPr>
            <a:xfrm>
              <a:off x="1019" y="1794"/>
              <a:ext cx="10928" cy="5702"/>
            </a:xfrm>
            <a:prstGeom prst="rect">
              <a:avLst/>
            </a:prstGeom>
          </p:spPr>
        </p:pic>
        <p:pic>
          <p:nvPicPr>
            <p:cNvPr id="6" name="图片 5" descr="org_80c402ad507da2f7_1539250052000"/>
            <p:cNvPicPr>
              <a:picLocks noChangeAspect="1"/>
            </p:cNvPicPr>
            <p:nvPr/>
          </p:nvPicPr>
          <p:blipFill>
            <a:blip r:embed="rId1"/>
            <a:srcRect t="21454" b="8985"/>
            <a:stretch>
              <a:fillRect/>
            </a:stretch>
          </p:blipFill>
          <p:spPr>
            <a:xfrm>
              <a:off x="12508" y="1812"/>
              <a:ext cx="5282" cy="2757"/>
            </a:xfrm>
            <a:prstGeom prst="rect">
              <a:avLst/>
            </a:prstGeom>
          </p:spPr>
        </p:pic>
        <p:pic>
          <p:nvPicPr>
            <p:cNvPr id="7" name="图片 6" descr="org_80c402ad507da2f7_1539250052000"/>
            <p:cNvPicPr>
              <a:picLocks noChangeAspect="1"/>
            </p:cNvPicPr>
            <p:nvPr/>
          </p:nvPicPr>
          <p:blipFill>
            <a:blip r:embed="rId1"/>
            <a:srcRect t="21454" b="8985"/>
            <a:stretch>
              <a:fillRect/>
            </a:stretch>
          </p:blipFill>
          <p:spPr>
            <a:xfrm>
              <a:off x="12508" y="4738"/>
              <a:ext cx="5282" cy="2757"/>
            </a:xfrm>
            <a:prstGeom prst="rect">
              <a:avLst/>
            </a:prstGeom>
          </p:spPr>
        </p:pic>
        <p:sp>
          <p:nvSpPr>
            <p:cNvPr id="17" name="矩形 6"/>
            <p:cNvSpPr>
              <a:spLocks noChangeArrowheads="1"/>
            </p:cNvSpPr>
            <p:nvPr/>
          </p:nvSpPr>
          <p:spPr bwMode="auto">
            <a:xfrm>
              <a:off x="12501" y="7849"/>
              <a:ext cx="5289" cy="2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kumimoji="0" lang="en-US" altLang="zh-CN" sz="1200" b="0" i="0" u="none" strike="noStrike" kern="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19" y="7849"/>
              <a:ext cx="10948" cy="186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79" y="8164"/>
              <a:ext cx="10243" cy="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单击此处添加文本.单击此处添加文本.单击此处添加文本.单击此处添加文本.单击此处添加文本.单击此处添加文本.</a:t>
              </a:r>
              <a:endParaRPr kumimoji="0" lang="zh-CN" altLang="en-US" sz="1200" b="0" i="0" u="none" strike="noStrike" cap="none" normalizeH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>
                <a:buNone/>
              </a:pPr>
              <a:endParaRPr kumimoji="0" lang="zh-CN" altLang="en-US" sz="1200" b="0" i="0" u="none" strike="noStrike" cap="none" normalizeH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>
                <a:buNone/>
              </a:pP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矩形 6"/>
            <p:cNvSpPr>
              <a:spLocks noChangeArrowheads="1"/>
            </p:cNvSpPr>
            <p:nvPr/>
          </p:nvSpPr>
          <p:spPr bwMode="auto">
            <a:xfrm>
              <a:off x="18265" y="7848"/>
              <a:ext cx="4034" cy="1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kumimoji="0" lang="en-US" altLang="zh-CN" sz="1200" b="0" i="0" u="none" strike="noStrike" kern="0" cap="none" spc="15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10" name="图片 9" descr="微信图片_20181016102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55" y="1393825"/>
            <a:ext cx="1567180" cy="1046480"/>
          </a:xfrm>
          <a:prstGeom prst="rect">
            <a:avLst/>
          </a:prstGeom>
        </p:spPr>
      </p:pic>
      <p:pic>
        <p:nvPicPr>
          <p:cNvPr id="12" name="图片 11" descr="微信图片_20181016102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55" y="2534285"/>
            <a:ext cx="1567180" cy="104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414889" y="33149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</a:rPr>
              <a:t>编辑标题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540568" y="-598083"/>
            <a:ext cx="2150080" cy="1634177"/>
            <a:chOff x="6084168" y="3923907"/>
            <a:chExt cx="3445634" cy="2618868"/>
          </a:xfrm>
        </p:grpSpPr>
        <p:sp>
          <p:nvSpPr>
            <p:cNvPr id="15" name="Freeform 5"/>
            <p:cNvSpPr/>
            <p:nvPr/>
          </p:nvSpPr>
          <p:spPr bwMode="auto">
            <a:xfrm>
              <a:off x="6084168" y="3923907"/>
              <a:ext cx="2615636" cy="2618868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16" name="Freeform 3301"/>
            <p:cNvSpPr/>
            <p:nvPr/>
          </p:nvSpPr>
          <p:spPr bwMode="auto">
            <a:xfrm>
              <a:off x="7893162" y="4520570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</p:grpSp>
      <p:graphicFrame>
        <p:nvGraphicFramePr>
          <p:cNvPr id="3" name="Table 4410"/>
          <p:cNvGraphicFramePr/>
          <p:nvPr/>
        </p:nvGraphicFramePr>
        <p:xfrm>
          <a:off x="523875" y="1320165"/>
          <a:ext cx="8347710" cy="3366770"/>
        </p:xfrm>
        <a:graphic>
          <a:graphicData uri="http://schemas.openxmlformats.org/drawingml/2006/table">
            <a:tbl>
              <a:tblPr firstRow="1" bandRow="1"/>
              <a:tblGrid>
                <a:gridCol w="1670050"/>
                <a:gridCol w="1668780"/>
                <a:gridCol w="1670050"/>
                <a:gridCol w="1689100"/>
                <a:gridCol w="1649730"/>
              </a:tblGrid>
              <a:tr h="355600"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Regular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Professional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Promotion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 err="1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SoHo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Advance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372745"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First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372745"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Second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72745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Third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Third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Third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372745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Fourth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Fourth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72745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Fifth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Fifth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372745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Sixth Service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73380"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Seventh Service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</a:tcPr>
                </a:tc>
              </a:tr>
              <a:tr h="401320"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15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254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29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39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49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lvl="0" algn="ctr" defTabSz="914400"/>
                      <a:r>
                        <a:rPr sz="2300" b="1" dirty="0">
                          <a:solidFill>
                            <a:schemeClr val="accent2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Bold"/>
                        </a:rPr>
                        <a:t>199</a:t>
                      </a:r>
                      <a:endParaRPr sz="2300" b="1" dirty="0">
                        <a:solidFill>
                          <a:schemeClr val="accent2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25400">
                      <a:solidFill>
                        <a:srgbClr val="BBBFC3"/>
                      </a:solidFill>
                      <a:miter lim="400000"/>
                    </a:lnR>
                    <a:lnT w="25400">
                      <a:solidFill>
                        <a:srgbClr val="BBBFC3"/>
                      </a:solidFill>
                      <a:miter lim="400000"/>
                    </a:lnT>
                    <a:lnB w="254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88" y="474496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Freeform 3305"/>
          <p:cNvSpPr/>
          <p:nvPr/>
        </p:nvSpPr>
        <p:spPr bwMode="auto">
          <a:xfrm>
            <a:off x="-15605" y="-11432"/>
            <a:ext cx="5108575" cy="514667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  <a:close/>
              </a:path>
            </a:pathLst>
          </a:custGeom>
          <a:solidFill>
            <a:srgbClr val="FBF3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44008" y="2269517"/>
            <a:ext cx="46445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rgbClr val="333333"/>
                </a:solidFill>
                <a:cs typeface="+mn-ea"/>
                <a:sym typeface="+mn-lt"/>
              </a:rPr>
              <a:t>编辑标题</a:t>
            </a:r>
            <a:endParaRPr lang="zh-CN" altLang="en-US" sz="3200" b="1" spc="300" dirty="0">
              <a:solidFill>
                <a:srgbClr val="333333"/>
              </a:solidFill>
              <a:cs typeface="+mn-ea"/>
              <a:sym typeface="+mn-lt"/>
            </a:endParaRPr>
          </a:p>
        </p:txBody>
      </p:sp>
      <p:sp>
        <p:nvSpPr>
          <p:cNvPr id="15" name="Freeform 3306"/>
          <p:cNvSpPr/>
          <p:nvPr/>
        </p:nvSpPr>
        <p:spPr bwMode="auto">
          <a:xfrm>
            <a:off x="1588" y="-1588"/>
            <a:ext cx="5108575" cy="5146675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5"/>
          <p:cNvSpPr/>
          <p:nvPr/>
        </p:nvSpPr>
        <p:spPr bwMode="auto">
          <a:xfrm>
            <a:off x="920694" y="281861"/>
            <a:ext cx="2229488" cy="2232243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rgbClr val="DD2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6"/>
          <p:cNvSpPr/>
          <p:nvPr/>
        </p:nvSpPr>
        <p:spPr bwMode="auto">
          <a:xfrm>
            <a:off x="920694" y="2514104"/>
            <a:ext cx="2229488" cy="2230865"/>
          </a:xfrm>
          <a:custGeom>
            <a:avLst/>
            <a:gdLst>
              <a:gd name="T0" fmla="*/ 809 w 1619"/>
              <a:gd name="T1" fmla="*/ 1620 h 1620"/>
              <a:gd name="T2" fmla="*/ 0 w 1619"/>
              <a:gd name="T3" fmla="*/ 810 h 1620"/>
              <a:gd name="T4" fmla="*/ 809 w 1619"/>
              <a:gd name="T5" fmla="*/ 0 h 1620"/>
              <a:gd name="T6" fmla="*/ 1619 w 1619"/>
              <a:gd name="T7" fmla="*/ 810 h 1620"/>
              <a:gd name="T8" fmla="*/ 809 w 1619"/>
              <a:gd name="T9" fmla="*/ 1620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0">
                <a:moveTo>
                  <a:pt x="809" y="1620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0"/>
                </a:lnTo>
                <a:close/>
              </a:path>
            </a:pathLst>
          </a:custGeom>
          <a:solidFill>
            <a:srgbClr val="9614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7"/>
          <p:cNvSpPr/>
          <p:nvPr/>
        </p:nvSpPr>
        <p:spPr bwMode="auto">
          <a:xfrm>
            <a:off x="2034750" y="1397295"/>
            <a:ext cx="2230865" cy="2232243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rgbClr val="B71C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3297"/>
          <p:cNvSpPr/>
          <p:nvPr/>
        </p:nvSpPr>
        <p:spPr bwMode="auto">
          <a:xfrm>
            <a:off x="265239" y="1114832"/>
            <a:ext cx="2796817" cy="2798546"/>
          </a:xfrm>
          <a:custGeom>
            <a:avLst/>
            <a:gdLst>
              <a:gd name="T0" fmla="*/ 1619 w 3239"/>
              <a:gd name="T1" fmla="*/ 3241 h 3241"/>
              <a:gd name="T2" fmla="*/ 0 w 3239"/>
              <a:gd name="T3" fmla="*/ 1620 h 3241"/>
              <a:gd name="T4" fmla="*/ 1619 w 3239"/>
              <a:gd name="T5" fmla="*/ 0 h 3241"/>
              <a:gd name="T6" fmla="*/ 3239 w 3239"/>
              <a:gd name="T7" fmla="*/ 1620 h 3241"/>
              <a:gd name="T8" fmla="*/ 1619 w 3239"/>
              <a:gd name="T9" fmla="*/ 3241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9" h="3241">
                <a:moveTo>
                  <a:pt x="1619" y="3241"/>
                </a:moveTo>
                <a:lnTo>
                  <a:pt x="0" y="1620"/>
                </a:lnTo>
                <a:lnTo>
                  <a:pt x="1619" y="0"/>
                </a:lnTo>
                <a:lnTo>
                  <a:pt x="3239" y="1620"/>
                </a:lnTo>
                <a:lnTo>
                  <a:pt x="1619" y="32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5"/>
          <p:cNvSpPr/>
          <p:nvPr/>
        </p:nvSpPr>
        <p:spPr bwMode="auto">
          <a:xfrm>
            <a:off x="6084168" y="3923907"/>
            <a:ext cx="2615636" cy="2618868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rgbClr val="DD2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301"/>
          <p:cNvSpPr/>
          <p:nvPr/>
        </p:nvSpPr>
        <p:spPr bwMode="auto">
          <a:xfrm>
            <a:off x="7893162" y="4520570"/>
            <a:ext cx="1636640" cy="1638160"/>
          </a:xfrm>
          <a:custGeom>
            <a:avLst/>
            <a:gdLst>
              <a:gd name="T0" fmla="*/ 1617 w 3233"/>
              <a:gd name="T1" fmla="*/ 3236 h 3236"/>
              <a:gd name="T2" fmla="*/ 0 w 3233"/>
              <a:gd name="T3" fmla="*/ 1619 h 3236"/>
              <a:gd name="T4" fmla="*/ 1617 w 3233"/>
              <a:gd name="T5" fmla="*/ 0 h 3236"/>
              <a:gd name="T6" fmla="*/ 3233 w 3233"/>
              <a:gd name="T7" fmla="*/ 1619 h 3236"/>
              <a:gd name="T8" fmla="*/ 1617 w 3233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3" h="3236">
                <a:moveTo>
                  <a:pt x="1617" y="3236"/>
                </a:moveTo>
                <a:lnTo>
                  <a:pt x="0" y="1619"/>
                </a:lnTo>
                <a:lnTo>
                  <a:pt x="1617" y="0"/>
                </a:lnTo>
                <a:lnTo>
                  <a:pt x="3233" y="1619"/>
                </a:lnTo>
                <a:lnTo>
                  <a:pt x="1617" y="323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445" r="10012" b="-445"/>
          <a:stretch>
            <a:fillRect/>
          </a:stretch>
        </p:blipFill>
        <p:spPr>
          <a:xfrm>
            <a:off x="93339" y="1176122"/>
            <a:ext cx="2692670" cy="2692670"/>
          </a:xfrm>
          <a:prstGeom prst="diamond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37"/>
          <p:cNvSpPr txBox="1"/>
          <p:nvPr/>
        </p:nvSpPr>
        <p:spPr>
          <a:xfrm>
            <a:off x="3923930" y="2571750"/>
            <a:ext cx="2971930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200" b="1" dirty="0">
                <a:solidFill>
                  <a:srgbClr val="333333"/>
                </a:solidFill>
                <a:cs typeface="+mn-ea"/>
              </a:rPr>
              <a:t>二、编辑标题</a:t>
            </a:r>
            <a:endParaRPr lang="zh-CN" altLang="en-US" sz="3200" b="1" dirty="0">
              <a:solidFill>
                <a:srgbClr val="333333"/>
              </a:solidFill>
              <a:cs typeface="+mn-ea"/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3923928" y="1731036"/>
            <a:ext cx="2971930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200" b="1" dirty="0">
                <a:solidFill>
                  <a:srgbClr val="B71C2B"/>
                </a:solidFill>
                <a:cs typeface="+mn-ea"/>
              </a:rPr>
              <a:t>一、编辑标题</a:t>
            </a:r>
            <a:endParaRPr lang="zh-CN" altLang="en-US" sz="3200" b="1" dirty="0">
              <a:solidFill>
                <a:srgbClr val="B71C2B"/>
              </a:solidFill>
              <a:cs typeface="+mn-ea"/>
            </a:endParaRPr>
          </a:p>
        </p:txBody>
      </p:sp>
      <p:sp>
        <p:nvSpPr>
          <p:cNvPr id="34" name="Freeform 7"/>
          <p:cNvSpPr/>
          <p:nvPr/>
        </p:nvSpPr>
        <p:spPr bwMode="auto">
          <a:xfrm>
            <a:off x="837412" y="-835771"/>
            <a:ext cx="2359265" cy="2360723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rgbClr val="B71C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297"/>
          <p:cNvSpPr/>
          <p:nvPr/>
        </p:nvSpPr>
        <p:spPr bwMode="auto">
          <a:xfrm>
            <a:off x="-1050864" y="145704"/>
            <a:ext cx="2958568" cy="2960397"/>
          </a:xfrm>
          <a:custGeom>
            <a:avLst/>
            <a:gdLst>
              <a:gd name="T0" fmla="*/ 1619 w 3239"/>
              <a:gd name="T1" fmla="*/ 3241 h 3241"/>
              <a:gd name="T2" fmla="*/ 0 w 3239"/>
              <a:gd name="T3" fmla="*/ 1620 h 3241"/>
              <a:gd name="T4" fmla="*/ 1619 w 3239"/>
              <a:gd name="T5" fmla="*/ 0 h 3241"/>
              <a:gd name="T6" fmla="*/ 3239 w 3239"/>
              <a:gd name="T7" fmla="*/ 1620 h 3241"/>
              <a:gd name="T8" fmla="*/ 1619 w 3239"/>
              <a:gd name="T9" fmla="*/ 3241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9" h="3241">
                <a:moveTo>
                  <a:pt x="1619" y="3241"/>
                </a:moveTo>
                <a:lnTo>
                  <a:pt x="0" y="1620"/>
                </a:lnTo>
                <a:lnTo>
                  <a:pt x="1619" y="0"/>
                </a:lnTo>
                <a:lnTo>
                  <a:pt x="3239" y="1620"/>
                </a:lnTo>
                <a:lnTo>
                  <a:pt x="1619" y="32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513264" y="1504108"/>
            <a:ext cx="1636640" cy="1638160"/>
            <a:chOff x="2343540" y="491900"/>
            <a:chExt cx="1636640" cy="1638160"/>
          </a:xfrm>
        </p:grpSpPr>
        <p:sp>
          <p:nvSpPr>
            <p:cNvPr id="36" name="Freeform 3301"/>
            <p:cNvSpPr/>
            <p:nvPr/>
          </p:nvSpPr>
          <p:spPr bwMode="auto">
            <a:xfrm>
              <a:off x="2343540" y="491900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49948" y="967459"/>
              <a:ext cx="146756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目录</a:t>
              </a:r>
              <a:endParaRPr lang="zh-CN" altLang="en-US" sz="3200" b="1" dirty="0">
                <a:solidFill>
                  <a:schemeClr val="bg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2" name="Freeform 7"/>
          <p:cNvSpPr/>
          <p:nvPr/>
        </p:nvSpPr>
        <p:spPr bwMode="auto">
          <a:xfrm>
            <a:off x="477524" y="2722791"/>
            <a:ext cx="2230865" cy="2232243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rgbClr val="B71C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5"/>
          <p:cNvSpPr/>
          <p:nvPr/>
        </p:nvSpPr>
        <p:spPr bwMode="auto">
          <a:xfrm>
            <a:off x="6084168" y="3923907"/>
            <a:ext cx="2615636" cy="2618868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rgbClr val="DD2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3301"/>
          <p:cNvSpPr/>
          <p:nvPr/>
        </p:nvSpPr>
        <p:spPr bwMode="auto">
          <a:xfrm>
            <a:off x="7893162" y="4520570"/>
            <a:ext cx="1636640" cy="1638160"/>
          </a:xfrm>
          <a:custGeom>
            <a:avLst/>
            <a:gdLst>
              <a:gd name="T0" fmla="*/ 1617 w 3233"/>
              <a:gd name="T1" fmla="*/ 3236 h 3236"/>
              <a:gd name="T2" fmla="*/ 0 w 3233"/>
              <a:gd name="T3" fmla="*/ 1619 h 3236"/>
              <a:gd name="T4" fmla="*/ 1617 w 3233"/>
              <a:gd name="T5" fmla="*/ 0 h 3236"/>
              <a:gd name="T6" fmla="*/ 3233 w 3233"/>
              <a:gd name="T7" fmla="*/ 1619 h 3236"/>
              <a:gd name="T8" fmla="*/ 1617 w 3233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3" h="3236">
                <a:moveTo>
                  <a:pt x="1617" y="3236"/>
                </a:moveTo>
                <a:lnTo>
                  <a:pt x="0" y="1619"/>
                </a:lnTo>
                <a:lnTo>
                  <a:pt x="1617" y="0"/>
                </a:lnTo>
                <a:lnTo>
                  <a:pt x="3233" y="1619"/>
                </a:lnTo>
                <a:lnTo>
                  <a:pt x="1617" y="323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TextBox 35"/>
          <p:cNvSpPr txBox="1"/>
          <p:nvPr/>
        </p:nvSpPr>
        <p:spPr>
          <a:xfrm>
            <a:off x="3923928" y="3469722"/>
            <a:ext cx="2971930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zh-CN" altLang="en-US" sz="3200" b="1" dirty="0">
                <a:solidFill>
                  <a:srgbClr val="B71C2B"/>
                </a:solidFill>
                <a:cs typeface="+mn-ea"/>
              </a:rPr>
              <a:t>三、编辑标题</a:t>
            </a:r>
            <a:endParaRPr lang="zh-CN" altLang="en-US" sz="3200" b="1" dirty="0">
              <a:solidFill>
                <a:srgbClr val="B71C2B"/>
              </a:solidFill>
              <a:cs typeface="+mn-ea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445" r="10012" b="-445"/>
          <a:stretch>
            <a:fillRect/>
          </a:stretch>
        </p:blipFill>
        <p:spPr>
          <a:xfrm>
            <a:off x="-995979" y="279567"/>
            <a:ext cx="2692670" cy="2692670"/>
          </a:xfrm>
          <a:prstGeom prst="diamond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18121" y="1292364"/>
            <a:ext cx="1656184" cy="2209836"/>
            <a:chOff x="3118121" y="1292364"/>
            <a:chExt cx="1656184" cy="2209836"/>
          </a:xfrm>
        </p:grpSpPr>
        <p:sp>
          <p:nvSpPr>
            <p:cNvPr id="16" name="Freeform 5"/>
            <p:cNvSpPr/>
            <p:nvPr/>
          </p:nvSpPr>
          <p:spPr bwMode="auto">
            <a:xfrm>
              <a:off x="3118121" y="1292364"/>
              <a:ext cx="1103895" cy="1105259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3118121" y="2397623"/>
              <a:ext cx="1103895" cy="1104577"/>
            </a:xfrm>
            <a:custGeom>
              <a:avLst/>
              <a:gdLst>
                <a:gd name="T0" fmla="*/ 809 w 1619"/>
                <a:gd name="T1" fmla="*/ 1620 h 1620"/>
                <a:gd name="T2" fmla="*/ 0 w 1619"/>
                <a:gd name="T3" fmla="*/ 810 h 1620"/>
                <a:gd name="T4" fmla="*/ 809 w 1619"/>
                <a:gd name="T5" fmla="*/ 0 h 1620"/>
                <a:gd name="T6" fmla="*/ 1619 w 1619"/>
                <a:gd name="T7" fmla="*/ 810 h 1620"/>
                <a:gd name="T8" fmla="*/ 809 w 1619"/>
                <a:gd name="T9" fmla="*/ 1620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0">
                  <a:moveTo>
                    <a:pt x="809" y="1620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0"/>
                  </a:lnTo>
                  <a:close/>
                </a:path>
              </a:pathLst>
            </a:custGeom>
            <a:solidFill>
              <a:srgbClr val="961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3669728" y="1844653"/>
              <a:ext cx="1104577" cy="1105259"/>
            </a:xfrm>
            <a:custGeom>
              <a:avLst/>
              <a:gdLst>
                <a:gd name="T0" fmla="*/ 810 w 1620"/>
                <a:gd name="T1" fmla="*/ 1621 h 1621"/>
                <a:gd name="T2" fmla="*/ 0 w 1620"/>
                <a:gd name="T3" fmla="*/ 811 h 1621"/>
                <a:gd name="T4" fmla="*/ 810 w 1620"/>
                <a:gd name="T5" fmla="*/ 0 h 1621"/>
                <a:gd name="T6" fmla="*/ 1620 w 1620"/>
                <a:gd name="T7" fmla="*/ 811 h 1621"/>
                <a:gd name="T8" fmla="*/ 810 w 1620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0" h="1621">
                  <a:moveTo>
                    <a:pt x="810" y="1621"/>
                  </a:moveTo>
                  <a:lnTo>
                    <a:pt x="0" y="811"/>
                  </a:lnTo>
                  <a:lnTo>
                    <a:pt x="810" y="0"/>
                  </a:lnTo>
                  <a:lnTo>
                    <a:pt x="1620" y="811"/>
                  </a:lnTo>
                  <a:lnTo>
                    <a:pt x="810" y="1621"/>
                  </a:lnTo>
                  <a:close/>
                </a:path>
              </a:pathLst>
            </a:custGeom>
            <a:solidFill>
              <a:srgbClr val="B71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24249" y="1305265"/>
            <a:ext cx="1143178" cy="1047633"/>
            <a:chOff x="2202008" y="436205"/>
            <a:chExt cx="1787563" cy="1638160"/>
          </a:xfrm>
        </p:grpSpPr>
        <p:sp>
          <p:nvSpPr>
            <p:cNvPr id="20" name="Freeform 3301"/>
            <p:cNvSpPr/>
            <p:nvPr/>
          </p:nvSpPr>
          <p:spPr bwMode="auto">
            <a:xfrm>
              <a:off x="2202008" y="436205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522009" y="726714"/>
              <a:ext cx="1467562" cy="1106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spc="3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一</a:t>
              </a:r>
              <a:endParaRPr lang="zh-CN" altLang="en-US" sz="4000" spc="3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" name="TextBox 35"/>
          <p:cNvSpPr txBox="1"/>
          <p:nvPr/>
        </p:nvSpPr>
        <p:spPr>
          <a:xfrm>
            <a:off x="4833730" y="1974089"/>
            <a:ext cx="2971930" cy="6071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3600" b="1" dirty="0">
                <a:solidFill>
                  <a:srgbClr val="333333"/>
                </a:solidFill>
                <a:cs typeface="+mn-ea"/>
              </a:rPr>
              <a:t>编辑标题</a:t>
            </a:r>
            <a:endParaRPr lang="zh-CN" altLang="en-US" sz="3600" b="1" dirty="0">
              <a:solidFill>
                <a:srgbClr val="333333"/>
              </a:solidFill>
              <a:cs typeface="+mn-ea"/>
            </a:endParaRPr>
          </a:p>
        </p:txBody>
      </p:sp>
      <p:sp>
        <p:nvSpPr>
          <p:cNvPr id="23" name="Freeform 3297"/>
          <p:cNvSpPr/>
          <p:nvPr/>
        </p:nvSpPr>
        <p:spPr bwMode="auto">
          <a:xfrm>
            <a:off x="1187624" y="1059582"/>
            <a:ext cx="2796817" cy="2798546"/>
          </a:xfrm>
          <a:custGeom>
            <a:avLst/>
            <a:gdLst>
              <a:gd name="T0" fmla="*/ 1619 w 3239"/>
              <a:gd name="T1" fmla="*/ 3241 h 3241"/>
              <a:gd name="T2" fmla="*/ 0 w 3239"/>
              <a:gd name="T3" fmla="*/ 1620 h 3241"/>
              <a:gd name="T4" fmla="*/ 1619 w 3239"/>
              <a:gd name="T5" fmla="*/ 0 h 3241"/>
              <a:gd name="T6" fmla="*/ 3239 w 3239"/>
              <a:gd name="T7" fmla="*/ 1620 h 3241"/>
              <a:gd name="T8" fmla="*/ 1619 w 3239"/>
              <a:gd name="T9" fmla="*/ 3241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9" h="3241">
                <a:moveTo>
                  <a:pt x="1619" y="3241"/>
                </a:moveTo>
                <a:lnTo>
                  <a:pt x="0" y="1620"/>
                </a:lnTo>
                <a:lnTo>
                  <a:pt x="1619" y="0"/>
                </a:lnTo>
                <a:lnTo>
                  <a:pt x="3239" y="1620"/>
                </a:lnTo>
                <a:lnTo>
                  <a:pt x="1619" y="32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445" r="10012" b="-445"/>
          <a:stretch>
            <a:fillRect/>
          </a:stretch>
        </p:blipFill>
        <p:spPr>
          <a:xfrm>
            <a:off x="1113412" y="1112520"/>
            <a:ext cx="2692670" cy="2692670"/>
          </a:xfrm>
          <a:prstGeom prst="diamond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502544" y="4446746"/>
            <a:ext cx="6138911" cy="239554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defRPr sz="1600" spc="150">
                <a:uFillTx/>
              </a:defRPr>
            </a:lvl1pPr>
          </a:lstStyle>
          <a:p>
            <a:pPr algn="ctr">
              <a:spcAft>
                <a:spcPts val="1000"/>
              </a:spcAft>
            </a:pPr>
            <a:r>
              <a:rPr lang="zh-CN" altLang="en-US" sz="12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标题数字等都可以通过点击和重新输入进行更改，顶部“开始”面板中可以对字体、字号、颜色、行距等进行修改。建议正文16号字，1.3倍字间距。</a:t>
            </a:r>
            <a:endParaRPr lang="zh-CN" altLang="en-US" sz="1200">
              <a:solidFill>
                <a:srgbClr val="000000">
                  <a:lumMod val="50000"/>
                  <a:lumOff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3446621" y="1165384"/>
            <a:ext cx="642938" cy="642938"/>
          </a:xfrm>
          <a:prstGeom prst="ellipse">
            <a:avLst/>
          </a:prstGeom>
          <a:solidFill>
            <a:srgbClr val="B71C2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排球_001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3590925" y="1309688"/>
            <a:ext cx="354806" cy="354330"/>
          </a:xfrm>
          <a:custGeom>
            <a:avLst/>
            <a:gdLst>
              <a:gd name="connsiteX0" fmla="*/ 429091 w 606086"/>
              <a:gd name="connsiteY0" fmla="*/ 283814 h 605169"/>
              <a:gd name="connsiteX1" fmla="*/ 293517 w 606086"/>
              <a:gd name="connsiteY1" fmla="*/ 588687 h 605169"/>
              <a:gd name="connsiteX2" fmla="*/ 276107 w 606086"/>
              <a:gd name="connsiteY2" fmla="*/ 598676 h 605169"/>
              <a:gd name="connsiteX3" fmla="*/ 279809 w 606086"/>
              <a:gd name="connsiteY3" fmla="*/ 605169 h 605169"/>
              <a:gd name="connsiteX4" fmla="*/ 172250 w 606086"/>
              <a:gd name="connsiteY4" fmla="*/ 576400 h 605169"/>
              <a:gd name="connsiteX5" fmla="*/ 277908 w 606086"/>
              <a:gd name="connsiteY5" fmla="*/ 468416 h 605169"/>
              <a:gd name="connsiteX6" fmla="*/ 282310 w 606086"/>
              <a:gd name="connsiteY6" fmla="*/ 469515 h 605169"/>
              <a:gd name="connsiteX7" fmla="*/ 286713 w 606086"/>
              <a:gd name="connsiteY7" fmla="*/ 452633 h 605169"/>
              <a:gd name="connsiteX8" fmla="*/ 323233 w 606086"/>
              <a:gd name="connsiteY8" fmla="*/ 314981 h 605169"/>
              <a:gd name="connsiteX9" fmla="*/ 429091 w 606086"/>
              <a:gd name="connsiteY9" fmla="*/ 283814 h 605169"/>
              <a:gd name="connsiteX10" fmla="*/ 469814 w 606086"/>
              <a:gd name="connsiteY10" fmla="*/ 283038 h 605169"/>
              <a:gd name="connsiteX11" fmla="*/ 596981 w 606086"/>
              <a:gd name="connsiteY11" fmla="*/ 320399 h 605169"/>
              <a:gd name="connsiteX12" fmla="*/ 606086 w 606086"/>
              <a:gd name="connsiteY12" fmla="*/ 325594 h 605169"/>
              <a:gd name="connsiteX13" fmla="*/ 344147 w 606086"/>
              <a:gd name="connsiteY13" fmla="*/ 603405 h 605169"/>
              <a:gd name="connsiteX14" fmla="*/ 469814 w 606086"/>
              <a:gd name="connsiteY14" fmla="*/ 283038 h 605169"/>
              <a:gd name="connsiteX15" fmla="*/ 22713 w 606086"/>
              <a:gd name="connsiteY15" fmla="*/ 187986 h 605169"/>
              <a:gd name="connsiteX16" fmla="*/ 237735 w 606086"/>
              <a:gd name="connsiteY16" fmla="*/ 456934 h 605169"/>
              <a:gd name="connsiteX17" fmla="*/ 141781 w 606086"/>
              <a:gd name="connsiteY17" fmla="*/ 548249 h 605169"/>
              <a:gd name="connsiteX18" fmla="*/ 132575 w 606086"/>
              <a:gd name="connsiteY18" fmla="*/ 553444 h 605169"/>
              <a:gd name="connsiteX19" fmla="*/ 0 w 606086"/>
              <a:gd name="connsiteY19" fmla="*/ 303078 h 605169"/>
              <a:gd name="connsiteX20" fmla="*/ 22713 w 606086"/>
              <a:gd name="connsiteY20" fmla="*/ 187986 h 605169"/>
              <a:gd name="connsiteX21" fmla="*/ 384005 w 606086"/>
              <a:gd name="connsiteY21" fmla="*/ 132377 h 605169"/>
              <a:gd name="connsiteX22" fmla="*/ 556262 w 606086"/>
              <a:gd name="connsiteY22" fmla="*/ 168834 h 605169"/>
              <a:gd name="connsiteX23" fmla="*/ 573571 w 606086"/>
              <a:gd name="connsiteY23" fmla="*/ 178823 h 605169"/>
              <a:gd name="connsiteX24" fmla="*/ 577272 w 606086"/>
              <a:gd name="connsiteY24" fmla="*/ 172330 h 605169"/>
              <a:gd name="connsiteX25" fmla="*/ 606086 w 606086"/>
              <a:gd name="connsiteY25" fmla="*/ 279704 h 605169"/>
              <a:gd name="connsiteX26" fmla="*/ 459716 w 606086"/>
              <a:gd name="connsiteY26" fmla="*/ 242448 h 605169"/>
              <a:gd name="connsiteX27" fmla="*/ 458416 w 606086"/>
              <a:gd name="connsiteY27" fmla="*/ 238053 h 605169"/>
              <a:gd name="connsiteX28" fmla="*/ 441608 w 606086"/>
              <a:gd name="connsiteY28" fmla="*/ 242748 h 605169"/>
              <a:gd name="connsiteX29" fmla="*/ 303942 w 606086"/>
              <a:gd name="connsiteY29" fmla="*/ 280004 h 605169"/>
              <a:gd name="connsiteX30" fmla="*/ 223904 w 606086"/>
              <a:gd name="connsiteY30" fmla="*/ 204093 h 605169"/>
              <a:gd name="connsiteX31" fmla="*/ 384005 w 606086"/>
              <a:gd name="connsiteY31" fmla="*/ 132377 h 605169"/>
              <a:gd name="connsiteX32" fmla="*/ 131955 w 606086"/>
              <a:gd name="connsiteY32" fmla="*/ 53065 h 605169"/>
              <a:gd name="connsiteX33" fmla="*/ 172880 w 606086"/>
              <a:gd name="connsiteY33" fmla="*/ 198311 h 605169"/>
              <a:gd name="connsiteX34" fmla="*/ 169578 w 606086"/>
              <a:gd name="connsiteY34" fmla="*/ 201508 h 605169"/>
              <a:gd name="connsiteX35" fmla="*/ 182086 w 606086"/>
              <a:gd name="connsiteY35" fmla="*/ 213795 h 605169"/>
              <a:gd name="connsiteX36" fmla="*/ 283249 w 606086"/>
              <a:gd name="connsiteY36" fmla="*/ 314188 h 605169"/>
              <a:gd name="connsiteX37" fmla="*/ 257333 w 606086"/>
              <a:gd name="connsiteY37" fmla="*/ 421275 h 605169"/>
              <a:gd name="connsiteX38" fmla="*/ 60711 w 606086"/>
              <a:gd name="connsiteY38" fmla="*/ 151661 h 605169"/>
              <a:gd name="connsiteX39" fmla="*/ 60711 w 606086"/>
              <a:gd name="connsiteY39" fmla="*/ 131582 h 605169"/>
              <a:gd name="connsiteX40" fmla="*/ 53206 w 606086"/>
              <a:gd name="connsiteY40" fmla="*/ 131582 h 605169"/>
              <a:gd name="connsiteX41" fmla="*/ 131955 w 606086"/>
              <a:gd name="connsiteY41" fmla="*/ 53065 h 605169"/>
              <a:gd name="connsiteX42" fmla="*/ 303450 w 606086"/>
              <a:gd name="connsiteY42" fmla="*/ 0 h 605169"/>
              <a:gd name="connsiteX43" fmla="*/ 543566 w 606086"/>
              <a:gd name="connsiteY43" fmla="*/ 117701 h 605169"/>
              <a:gd name="connsiteX44" fmla="*/ 202901 w 606086"/>
              <a:gd name="connsiteY44" fmla="*/ 169357 h 605169"/>
              <a:gd name="connsiteX45" fmla="*/ 171686 w 606086"/>
              <a:gd name="connsiteY45" fmla="*/ 40666 h 605169"/>
              <a:gd name="connsiteX46" fmla="*/ 171686 w 606086"/>
              <a:gd name="connsiteY46" fmla="*/ 29975 h 605169"/>
              <a:gd name="connsiteX47" fmla="*/ 303450 w 606086"/>
              <a:gd name="connsiteY47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086" h="605169">
                <a:moveTo>
                  <a:pt x="429091" y="283814"/>
                </a:moveTo>
                <a:cubicBezTo>
                  <a:pt x="455005" y="403585"/>
                  <a:pt x="400775" y="527153"/>
                  <a:pt x="293517" y="588687"/>
                </a:cubicBezTo>
                <a:lnTo>
                  <a:pt x="276107" y="598676"/>
                </a:lnTo>
                <a:lnTo>
                  <a:pt x="279809" y="605169"/>
                </a:lnTo>
                <a:cubicBezTo>
                  <a:pt x="241588" y="602172"/>
                  <a:pt x="205268" y="592183"/>
                  <a:pt x="172250" y="576400"/>
                </a:cubicBezTo>
                <a:cubicBezTo>
                  <a:pt x="215374" y="549229"/>
                  <a:pt x="251694" y="512169"/>
                  <a:pt x="277908" y="468416"/>
                </a:cubicBezTo>
                <a:lnTo>
                  <a:pt x="282310" y="469515"/>
                </a:lnTo>
                <a:lnTo>
                  <a:pt x="286713" y="452633"/>
                </a:lnTo>
                <a:cubicBezTo>
                  <a:pt x="308925" y="410178"/>
                  <a:pt x="321432" y="363129"/>
                  <a:pt x="323233" y="314981"/>
                </a:cubicBezTo>
                <a:cubicBezTo>
                  <a:pt x="356451" y="297499"/>
                  <a:pt x="392471" y="287110"/>
                  <a:pt x="429091" y="283814"/>
                </a:cubicBezTo>
                <a:close/>
                <a:moveTo>
                  <a:pt x="469814" y="283038"/>
                </a:moveTo>
                <a:cubicBezTo>
                  <a:pt x="513837" y="285236"/>
                  <a:pt x="557560" y="297723"/>
                  <a:pt x="596981" y="320399"/>
                </a:cubicBezTo>
                <a:lnTo>
                  <a:pt x="606086" y="325594"/>
                </a:lnTo>
                <a:cubicBezTo>
                  <a:pt x="595580" y="468945"/>
                  <a:pt x="485122" y="584525"/>
                  <a:pt x="344147" y="603405"/>
                </a:cubicBezTo>
                <a:cubicBezTo>
                  <a:pt x="443900" y="529981"/>
                  <a:pt x="493126" y="405311"/>
                  <a:pt x="469814" y="283038"/>
                </a:cubicBezTo>
                <a:close/>
                <a:moveTo>
                  <a:pt x="22713" y="187986"/>
                </a:moveTo>
                <a:cubicBezTo>
                  <a:pt x="36421" y="311071"/>
                  <a:pt x="119968" y="415973"/>
                  <a:pt x="237735" y="456934"/>
                </a:cubicBezTo>
                <a:cubicBezTo>
                  <a:pt x="213721" y="493900"/>
                  <a:pt x="181103" y="525470"/>
                  <a:pt x="141781" y="548249"/>
                </a:cubicBezTo>
                <a:lnTo>
                  <a:pt x="132575" y="553444"/>
                </a:lnTo>
                <a:cubicBezTo>
                  <a:pt x="52530" y="498895"/>
                  <a:pt x="0" y="407081"/>
                  <a:pt x="0" y="303078"/>
                </a:cubicBezTo>
                <a:cubicBezTo>
                  <a:pt x="0" y="262316"/>
                  <a:pt x="8105" y="223453"/>
                  <a:pt x="22713" y="187986"/>
                </a:cubicBezTo>
                <a:close/>
                <a:moveTo>
                  <a:pt x="384005" y="132377"/>
                </a:moveTo>
                <a:cubicBezTo>
                  <a:pt x="442333" y="126109"/>
                  <a:pt x="502687" y="137871"/>
                  <a:pt x="556262" y="168834"/>
                </a:cubicBezTo>
                <a:lnTo>
                  <a:pt x="573571" y="178823"/>
                </a:lnTo>
                <a:lnTo>
                  <a:pt x="577272" y="172330"/>
                </a:lnTo>
                <a:cubicBezTo>
                  <a:pt x="593080" y="205292"/>
                  <a:pt x="603185" y="241549"/>
                  <a:pt x="606086" y="279704"/>
                </a:cubicBezTo>
                <a:cubicBezTo>
                  <a:pt x="560965" y="256032"/>
                  <a:pt x="510641" y="243247"/>
                  <a:pt x="459716" y="242448"/>
                </a:cubicBezTo>
                <a:lnTo>
                  <a:pt x="458416" y="238053"/>
                </a:lnTo>
                <a:lnTo>
                  <a:pt x="441608" y="242748"/>
                </a:lnTo>
                <a:cubicBezTo>
                  <a:pt x="393585" y="244745"/>
                  <a:pt x="346562" y="257430"/>
                  <a:pt x="303942" y="280004"/>
                </a:cubicBezTo>
                <a:cubicBezTo>
                  <a:pt x="272127" y="259928"/>
                  <a:pt x="245114" y="233958"/>
                  <a:pt x="223904" y="204093"/>
                </a:cubicBezTo>
                <a:cubicBezTo>
                  <a:pt x="269376" y="162941"/>
                  <a:pt x="325678" y="138645"/>
                  <a:pt x="384005" y="132377"/>
                </a:cubicBezTo>
                <a:close/>
                <a:moveTo>
                  <a:pt x="131955" y="53065"/>
                </a:moveTo>
                <a:cubicBezTo>
                  <a:pt x="133956" y="103911"/>
                  <a:pt x="147965" y="153758"/>
                  <a:pt x="172880" y="198311"/>
                </a:cubicBezTo>
                <a:lnTo>
                  <a:pt x="169578" y="201508"/>
                </a:lnTo>
                <a:lnTo>
                  <a:pt x="182086" y="213795"/>
                </a:lnTo>
                <a:cubicBezTo>
                  <a:pt x="207802" y="254252"/>
                  <a:pt x="242424" y="288616"/>
                  <a:pt x="283249" y="314188"/>
                </a:cubicBezTo>
                <a:cubicBezTo>
                  <a:pt x="281748" y="351649"/>
                  <a:pt x="272743" y="388010"/>
                  <a:pt x="257333" y="421275"/>
                </a:cubicBezTo>
                <a:cubicBezTo>
                  <a:pt x="140560" y="383815"/>
                  <a:pt x="60411" y="275230"/>
                  <a:pt x="60711" y="151661"/>
                </a:cubicBezTo>
                <a:lnTo>
                  <a:pt x="60711" y="131582"/>
                </a:lnTo>
                <a:lnTo>
                  <a:pt x="53206" y="131582"/>
                </a:lnTo>
                <a:cubicBezTo>
                  <a:pt x="74419" y="100814"/>
                  <a:pt x="101136" y="74243"/>
                  <a:pt x="131955" y="53065"/>
                </a:cubicBezTo>
                <a:close/>
                <a:moveTo>
                  <a:pt x="303450" y="0"/>
                </a:moveTo>
                <a:cubicBezTo>
                  <a:pt x="401197" y="0"/>
                  <a:pt x="488039" y="46161"/>
                  <a:pt x="543566" y="117701"/>
                </a:cubicBezTo>
                <a:cubicBezTo>
                  <a:pt x="430011" y="68142"/>
                  <a:pt x="297247" y="87926"/>
                  <a:pt x="202901" y="169357"/>
                </a:cubicBezTo>
                <a:cubicBezTo>
                  <a:pt x="182791" y="130090"/>
                  <a:pt x="171786" y="86027"/>
                  <a:pt x="171686" y="40666"/>
                </a:cubicBezTo>
                <a:lnTo>
                  <a:pt x="171686" y="29975"/>
                </a:lnTo>
                <a:cubicBezTo>
                  <a:pt x="211605" y="10791"/>
                  <a:pt x="256227" y="0"/>
                  <a:pt x="3034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sz="1350" dirty="0"/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5055394" y="1165384"/>
            <a:ext cx="642938" cy="642938"/>
          </a:xfrm>
          <a:prstGeom prst="ellipse">
            <a:avLst/>
          </a:prstGeom>
          <a:solidFill>
            <a:srgbClr val="3333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橄榄球_001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5199698" y="1309688"/>
            <a:ext cx="354806" cy="354330"/>
          </a:xfrm>
          <a:custGeom>
            <a:avLst/>
            <a:gdLst>
              <a:gd name="connsiteX0" fmla="*/ 8669 w 606252"/>
              <a:gd name="connsiteY0" fmla="*/ 358331 h 605381"/>
              <a:gd name="connsiteX1" fmla="*/ 247423 w 606252"/>
              <a:gd name="connsiteY1" fmla="*/ 596755 h 605381"/>
              <a:gd name="connsiteX2" fmla="*/ 157084 w 606252"/>
              <a:gd name="connsiteY2" fmla="*/ 605381 h 605381"/>
              <a:gd name="connsiteX3" fmla="*/ 31774 w 606252"/>
              <a:gd name="connsiteY3" fmla="*/ 588544 h 605381"/>
              <a:gd name="connsiteX4" fmla="*/ 16995 w 606252"/>
              <a:gd name="connsiteY4" fmla="*/ 574097 h 605381"/>
              <a:gd name="connsiteX5" fmla="*/ 551 w 606252"/>
              <a:gd name="connsiteY5" fmla="*/ 425264 h 605381"/>
              <a:gd name="connsiteX6" fmla="*/ 8669 w 606252"/>
              <a:gd name="connsiteY6" fmla="*/ 358331 h 605381"/>
              <a:gd name="connsiteX7" fmla="*/ 315398 w 606252"/>
              <a:gd name="connsiteY7" fmla="*/ 166253 h 605381"/>
              <a:gd name="connsiteX8" fmla="*/ 314045 w 606252"/>
              <a:gd name="connsiteY8" fmla="*/ 171969 h 605381"/>
              <a:gd name="connsiteX9" fmla="*/ 324349 w 606252"/>
              <a:gd name="connsiteY9" fmla="*/ 189013 h 605381"/>
              <a:gd name="connsiteX10" fmla="*/ 356510 w 606252"/>
              <a:gd name="connsiteY10" fmla="*/ 228816 h 605381"/>
              <a:gd name="connsiteX11" fmla="*/ 352242 w 606252"/>
              <a:gd name="connsiteY11" fmla="*/ 232350 h 605381"/>
              <a:gd name="connsiteX12" fmla="*/ 312588 w 606252"/>
              <a:gd name="connsiteY12" fmla="*/ 267165 h 605381"/>
              <a:gd name="connsiteX13" fmla="*/ 302701 w 606252"/>
              <a:gd name="connsiteY13" fmla="*/ 276518 h 605381"/>
              <a:gd name="connsiteX14" fmla="*/ 299995 w 606252"/>
              <a:gd name="connsiteY14" fmla="*/ 279116 h 605381"/>
              <a:gd name="connsiteX15" fmla="*/ 298746 w 606252"/>
              <a:gd name="connsiteY15" fmla="*/ 278804 h 605381"/>
              <a:gd name="connsiteX16" fmla="*/ 297497 w 606252"/>
              <a:gd name="connsiteY16" fmla="*/ 277661 h 605381"/>
              <a:gd name="connsiteX17" fmla="*/ 292605 w 606252"/>
              <a:gd name="connsiteY17" fmla="*/ 273296 h 605381"/>
              <a:gd name="connsiteX18" fmla="*/ 272518 w 606252"/>
              <a:gd name="connsiteY18" fmla="*/ 257084 h 605381"/>
              <a:gd name="connsiteX19" fmla="*/ 253575 w 606252"/>
              <a:gd name="connsiteY19" fmla="*/ 244405 h 605381"/>
              <a:gd name="connsiteX20" fmla="*/ 245665 w 606252"/>
              <a:gd name="connsiteY20" fmla="*/ 240040 h 605381"/>
              <a:gd name="connsiteX21" fmla="*/ 239733 w 606252"/>
              <a:gd name="connsiteY21" fmla="*/ 242430 h 605381"/>
              <a:gd name="connsiteX22" fmla="*/ 241918 w 606252"/>
              <a:gd name="connsiteY22" fmla="*/ 248146 h 605381"/>
              <a:gd name="connsiteX23" fmla="*/ 247018 w 606252"/>
              <a:gd name="connsiteY23" fmla="*/ 256772 h 605381"/>
              <a:gd name="connsiteX24" fmla="*/ 260757 w 606252"/>
              <a:gd name="connsiteY24" fmla="*/ 276206 h 605381"/>
              <a:gd name="connsiteX25" fmla="*/ 277722 w 606252"/>
              <a:gd name="connsiteY25" fmla="*/ 296575 h 605381"/>
              <a:gd name="connsiteX26" fmla="*/ 279283 w 606252"/>
              <a:gd name="connsiteY26" fmla="*/ 298238 h 605381"/>
              <a:gd name="connsiteX27" fmla="*/ 279595 w 606252"/>
              <a:gd name="connsiteY27" fmla="*/ 299381 h 605381"/>
              <a:gd name="connsiteX28" fmla="*/ 277305 w 606252"/>
              <a:gd name="connsiteY28" fmla="*/ 301771 h 605381"/>
              <a:gd name="connsiteX29" fmla="*/ 272830 w 606252"/>
              <a:gd name="connsiteY29" fmla="*/ 306448 h 605381"/>
              <a:gd name="connsiteX30" fmla="*/ 263567 w 606252"/>
              <a:gd name="connsiteY30" fmla="*/ 316321 h 605381"/>
              <a:gd name="connsiteX31" fmla="*/ 229117 w 606252"/>
              <a:gd name="connsiteY31" fmla="*/ 355812 h 605381"/>
              <a:gd name="connsiteX32" fmla="*/ 190191 w 606252"/>
              <a:gd name="connsiteY32" fmla="*/ 324323 h 605381"/>
              <a:gd name="connsiteX33" fmla="*/ 172706 w 606252"/>
              <a:gd name="connsiteY33" fmla="*/ 313723 h 605381"/>
              <a:gd name="connsiteX34" fmla="*/ 166461 w 606252"/>
              <a:gd name="connsiteY34" fmla="*/ 314970 h 605381"/>
              <a:gd name="connsiteX35" fmla="*/ 167814 w 606252"/>
              <a:gd name="connsiteY35" fmla="*/ 320582 h 605381"/>
              <a:gd name="connsiteX36" fmla="*/ 194250 w 606252"/>
              <a:gd name="connsiteY36" fmla="*/ 358619 h 605381"/>
              <a:gd name="connsiteX37" fmla="*/ 202889 w 606252"/>
              <a:gd name="connsiteY37" fmla="*/ 368699 h 605381"/>
              <a:gd name="connsiteX38" fmla="*/ 207572 w 606252"/>
              <a:gd name="connsiteY38" fmla="*/ 373792 h 605381"/>
              <a:gd name="connsiteX39" fmla="*/ 209862 w 606252"/>
              <a:gd name="connsiteY39" fmla="*/ 376182 h 605381"/>
              <a:gd name="connsiteX40" fmla="*/ 210903 w 606252"/>
              <a:gd name="connsiteY40" fmla="*/ 377325 h 605381"/>
              <a:gd name="connsiteX41" fmla="*/ 211319 w 606252"/>
              <a:gd name="connsiteY41" fmla="*/ 378572 h 605381"/>
              <a:gd name="connsiteX42" fmla="*/ 197164 w 606252"/>
              <a:gd name="connsiteY42" fmla="*/ 398838 h 605381"/>
              <a:gd name="connsiteX43" fmla="*/ 192585 w 606252"/>
              <a:gd name="connsiteY43" fmla="*/ 406008 h 605381"/>
              <a:gd name="connsiteX44" fmla="*/ 191648 w 606252"/>
              <a:gd name="connsiteY44" fmla="*/ 411620 h 605381"/>
              <a:gd name="connsiteX45" fmla="*/ 198622 w 606252"/>
              <a:gd name="connsiteY45" fmla="*/ 413699 h 605381"/>
              <a:gd name="connsiteX46" fmla="*/ 202889 w 606252"/>
              <a:gd name="connsiteY46" fmla="*/ 411101 h 605381"/>
              <a:gd name="connsiteX47" fmla="*/ 222352 w 606252"/>
              <a:gd name="connsiteY47" fmla="*/ 397798 h 605381"/>
              <a:gd name="connsiteX48" fmla="*/ 227556 w 606252"/>
              <a:gd name="connsiteY48" fmla="*/ 393953 h 605381"/>
              <a:gd name="connsiteX49" fmla="*/ 232343 w 606252"/>
              <a:gd name="connsiteY49" fmla="*/ 398422 h 605381"/>
              <a:gd name="connsiteX50" fmla="*/ 242231 w 606252"/>
              <a:gd name="connsiteY50" fmla="*/ 407152 h 605381"/>
              <a:gd name="connsiteX51" fmla="*/ 282509 w 606252"/>
              <a:gd name="connsiteY51" fmla="*/ 436043 h 605381"/>
              <a:gd name="connsiteX52" fmla="*/ 288338 w 606252"/>
              <a:gd name="connsiteY52" fmla="*/ 439057 h 605381"/>
              <a:gd name="connsiteX53" fmla="*/ 292397 w 606252"/>
              <a:gd name="connsiteY53" fmla="*/ 434172 h 605381"/>
              <a:gd name="connsiteX54" fmla="*/ 282301 w 606252"/>
              <a:gd name="connsiteY54" fmla="*/ 417128 h 605381"/>
              <a:gd name="connsiteX55" fmla="*/ 249933 w 606252"/>
              <a:gd name="connsiteY55" fmla="*/ 376598 h 605381"/>
              <a:gd name="connsiteX56" fmla="*/ 251077 w 606252"/>
              <a:gd name="connsiteY56" fmla="*/ 375662 h 605381"/>
              <a:gd name="connsiteX57" fmla="*/ 290732 w 606252"/>
              <a:gd name="connsiteY57" fmla="*/ 341159 h 605381"/>
              <a:gd name="connsiteX58" fmla="*/ 300515 w 606252"/>
              <a:gd name="connsiteY58" fmla="*/ 331806 h 605381"/>
              <a:gd name="connsiteX59" fmla="*/ 305615 w 606252"/>
              <a:gd name="connsiteY59" fmla="*/ 326921 h 605381"/>
              <a:gd name="connsiteX60" fmla="*/ 306864 w 606252"/>
              <a:gd name="connsiteY60" fmla="*/ 325778 h 605381"/>
              <a:gd name="connsiteX61" fmla="*/ 308009 w 606252"/>
              <a:gd name="connsiteY61" fmla="*/ 326921 h 605381"/>
              <a:gd name="connsiteX62" fmla="*/ 310507 w 606252"/>
              <a:gd name="connsiteY62" fmla="*/ 329104 h 605381"/>
              <a:gd name="connsiteX63" fmla="*/ 330906 w 606252"/>
              <a:gd name="connsiteY63" fmla="*/ 345732 h 605381"/>
              <a:gd name="connsiteX64" fmla="*/ 351097 w 606252"/>
              <a:gd name="connsiteY64" fmla="*/ 359658 h 605381"/>
              <a:gd name="connsiteX65" fmla="*/ 360048 w 606252"/>
              <a:gd name="connsiteY65" fmla="*/ 364750 h 605381"/>
              <a:gd name="connsiteX66" fmla="*/ 365981 w 606252"/>
              <a:gd name="connsiteY66" fmla="*/ 364023 h 605381"/>
              <a:gd name="connsiteX67" fmla="*/ 364732 w 606252"/>
              <a:gd name="connsiteY67" fmla="*/ 358411 h 605381"/>
              <a:gd name="connsiteX68" fmla="*/ 359216 w 606252"/>
              <a:gd name="connsiteY68" fmla="*/ 348849 h 605381"/>
              <a:gd name="connsiteX69" fmla="*/ 345061 w 606252"/>
              <a:gd name="connsiteY69" fmla="*/ 328688 h 605381"/>
              <a:gd name="connsiteX70" fmla="*/ 328408 w 606252"/>
              <a:gd name="connsiteY70" fmla="*/ 308631 h 605381"/>
              <a:gd name="connsiteX71" fmla="*/ 327055 w 606252"/>
              <a:gd name="connsiteY71" fmla="*/ 307072 h 605381"/>
              <a:gd name="connsiteX72" fmla="*/ 326743 w 606252"/>
              <a:gd name="connsiteY72" fmla="*/ 305928 h 605381"/>
              <a:gd name="connsiteX73" fmla="*/ 328929 w 606252"/>
              <a:gd name="connsiteY73" fmla="*/ 303538 h 605381"/>
              <a:gd name="connsiteX74" fmla="*/ 333508 w 606252"/>
              <a:gd name="connsiteY74" fmla="*/ 298862 h 605381"/>
              <a:gd name="connsiteX75" fmla="*/ 342771 w 606252"/>
              <a:gd name="connsiteY75" fmla="*/ 288989 h 605381"/>
              <a:gd name="connsiteX76" fmla="*/ 377117 w 606252"/>
              <a:gd name="connsiteY76" fmla="*/ 249289 h 605381"/>
              <a:gd name="connsiteX77" fmla="*/ 409694 w 606252"/>
              <a:gd name="connsiteY77" fmla="*/ 276206 h 605381"/>
              <a:gd name="connsiteX78" fmla="*/ 426139 w 606252"/>
              <a:gd name="connsiteY78" fmla="*/ 287118 h 605381"/>
              <a:gd name="connsiteX79" fmla="*/ 433424 w 606252"/>
              <a:gd name="connsiteY79" fmla="*/ 291171 h 605381"/>
              <a:gd name="connsiteX80" fmla="*/ 438003 w 606252"/>
              <a:gd name="connsiteY80" fmla="*/ 292003 h 605381"/>
              <a:gd name="connsiteX81" fmla="*/ 437587 w 606252"/>
              <a:gd name="connsiteY81" fmla="*/ 283585 h 605381"/>
              <a:gd name="connsiteX82" fmla="*/ 429469 w 606252"/>
              <a:gd name="connsiteY82" fmla="*/ 270178 h 605381"/>
              <a:gd name="connsiteX83" fmla="*/ 408237 w 606252"/>
              <a:gd name="connsiteY83" fmla="*/ 242223 h 605381"/>
              <a:gd name="connsiteX84" fmla="*/ 399598 w 606252"/>
              <a:gd name="connsiteY84" fmla="*/ 232454 h 605381"/>
              <a:gd name="connsiteX85" fmla="*/ 394811 w 606252"/>
              <a:gd name="connsiteY85" fmla="*/ 227361 h 605381"/>
              <a:gd name="connsiteX86" fmla="*/ 395019 w 606252"/>
              <a:gd name="connsiteY86" fmla="*/ 226114 h 605381"/>
              <a:gd name="connsiteX87" fmla="*/ 395956 w 606252"/>
              <a:gd name="connsiteY87" fmla="*/ 224971 h 605381"/>
              <a:gd name="connsiteX88" fmla="*/ 397725 w 606252"/>
              <a:gd name="connsiteY88" fmla="*/ 222581 h 605381"/>
              <a:gd name="connsiteX89" fmla="*/ 411047 w 606252"/>
              <a:gd name="connsiteY89" fmla="*/ 203043 h 605381"/>
              <a:gd name="connsiteX90" fmla="*/ 414065 w 606252"/>
              <a:gd name="connsiteY90" fmla="*/ 198054 h 605381"/>
              <a:gd name="connsiteX91" fmla="*/ 411984 w 606252"/>
              <a:gd name="connsiteY91" fmla="*/ 191507 h 605381"/>
              <a:gd name="connsiteX92" fmla="*/ 406988 w 606252"/>
              <a:gd name="connsiteY92" fmla="*/ 192443 h 605381"/>
              <a:gd name="connsiteX93" fmla="*/ 400119 w 606252"/>
              <a:gd name="connsiteY93" fmla="*/ 196807 h 605381"/>
              <a:gd name="connsiteX94" fmla="*/ 379823 w 606252"/>
              <a:gd name="connsiteY94" fmla="*/ 210837 h 605381"/>
              <a:gd name="connsiteX95" fmla="*/ 378158 w 606252"/>
              <a:gd name="connsiteY95" fmla="*/ 210733 h 605381"/>
              <a:gd name="connsiteX96" fmla="*/ 377013 w 606252"/>
              <a:gd name="connsiteY96" fmla="*/ 209694 h 605381"/>
              <a:gd name="connsiteX97" fmla="*/ 374723 w 606252"/>
              <a:gd name="connsiteY97" fmla="*/ 207512 h 605381"/>
              <a:gd name="connsiteX98" fmla="*/ 369936 w 606252"/>
              <a:gd name="connsiteY98" fmla="*/ 203147 h 605381"/>
              <a:gd name="connsiteX99" fmla="*/ 360048 w 606252"/>
              <a:gd name="connsiteY99" fmla="*/ 194625 h 605381"/>
              <a:gd name="connsiteX100" fmla="*/ 321747 w 606252"/>
              <a:gd name="connsiteY100" fmla="*/ 167812 h 605381"/>
              <a:gd name="connsiteX101" fmla="*/ 315398 w 606252"/>
              <a:gd name="connsiteY101" fmla="*/ 166253 h 605381"/>
              <a:gd name="connsiteX102" fmla="*/ 321331 w 606252"/>
              <a:gd name="connsiteY102" fmla="*/ 17641 h 605381"/>
              <a:gd name="connsiteX103" fmla="*/ 588606 w 606252"/>
              <a:gd name="connsiteY103" fmla="*/ 284520 h 605381"/>
              <a:gd name="connsiteX104" fmla="*/ 575492 w 606252"/>
              <a:gd name="connsiteY104" fmla="*/ 323388 h 605381"/>
              <a:gd name="connsiteX105" fmla="*/ 475368 w 606252"/>
              <a:gd name="connsiteY105" fmla="*/ 474599 h 605381"/>
              <a:gd name="connsiteX106" fmla="*/ 285007 w 606252"/>
              <a:gd name="connsiteY106" fmla="*/ 587669 h 605381"/>
              <a:gd name="connsiteX107" fmla="*/ 17732 w 606252"/>
              <a:gd name="connsiteY107" fmla="*/ 320790 h 605381"/>
              <a:gd name="connsiteX108" fmla="*/ 30742 w 606252"/>
              <a:gd name="connsiteY108" fmla="*/ 282234 h 605381"/>
              <a:gd name="connsiteX109" fmla="*/ 130970 w 606252"/>
              <a:gd name="connsiteY109" fmla="*/ 130711 h 605381"/>
              <a:gd name="connsiteX110" fmla="*/ 321331 w 606252"/>
              <a:gd name="connsiteY110" fmla="*/ 17641 h 605381"/>
              <a:gd name="connsiteX111" fmla="*/ 449243 w 606252"/>
              <a:gd name="connsiteY111" fmla="*/ 0 h 605381"/>
              <a:gd name="connsiteX112" fmla="*/ 574952 w 606252"/>
              <a:gd name="connsiteY112" fmla="*/ 16941 h 605381"/>
              <a:gd name="connsiteX113" fmla="*/ 589312 w 606252"/>
              <a:gd name="connsiteY113" fmla="*/ 31284 h 605381"/>
              <a:gd name="connsiteX114" fmla="*/ 605650 w 606252"/>
              <a:gd name="connsiteY114" fmla="*/ 180636 h 605381"/>
              <a:gd name="connsiteX115" fmla="*/ 597638 w 606252"/>
              <a:gd name="connsiteY115" fmla="*/ 247050 h 605381"/>
              <a:gd name="connsiteX116" fmla="*/ 358916 w 606252"/>
              <a:gd name="connsiteY116" fmla="*/ 8626 h 605381"/>
              <a:gd name="connsiteX117" fmla="*/ 449243 w 606252"/>
              <a:gd name="connsiteY117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6252" h="605381">
                <a:moveTo>
                  <a:pt x="8669" y="358331"/>
                </a:moveTo>
                <a:cubicBezTo>
                  <a:pt x="99425" y="427863"/>
                  <a:pt x="177795" y="506125"/>
                  <a:pt x="247423" y="596755"/>
                </a:cubicBezTo>
                <a:cubicBezTo>
                  <a:pt x="214639" y="603095"/>
                  <a:pt x="183936" y="605381"/>
                  <a:pt x="157084" y="605381"/>
                </a:cubicBezTo>
                <a:cubicBezTo>
                  <a:pt x="86831" y="605381"/>
                  <a:pt x="36874" y="590207"/>
                  <a:pt x="31774" y="588544"/>
                </a:cubicBezTo>
                <a:cubicBezTo>
                  <a:pt x="24905" y="586465"/>
                  <a:pt x="19285" y="581165"/>
                  <a:pt x="16995" y="574097"/>
                </a:cubicBezTo>
                <a:cubicBezTo>
                  <a:pt x="16163" y="571499"/>
                  <a:pt x="-3508" y="510386"/>
                  <a:pt x="551" y="425264"/>
                </a:cubicBezTo>
                <a:cubicBezTo>
                  <a:pt x="1696" y="402503"/>
                  <a:pt x="4402" y="380157"/>
                  <a:pt x="8669" y="358331"/>
                </a:cubicBezTo>
                <a:close/>
                <a:moveTo>
                  <a:pt x="315398" y="166253"/>
                </a:moveTo>
                <a:cubicBezTo>
                  <a:pt x="313004" y="167397"/>
                  <a:pt x="313004" y="169891"/>
                  <a:pt x="314045" y="171969"/>
                </a:cubicBezTo>
                <a:cubicBezTo>
                  <a:pt x="317064" y="177893"/>
                  <a:pt x="320706" y="183505"/>
                  <a:pt x="324349" y="189013"/>
                </a:cubicBezTo>
                <a:cubicBezTo>
                  <a:pt x="333924" y="203147"/>
                  <a:pt x="344853" y="216345"/>
                  <a:pt x="356510" y="228816"/>
                </a:cubicBezTo>
                <a:cubicBezTo>
                  <a:pt x="355157" y="229959"/>
                  <a:pt x="353699" y="231207"/>
                  <a:pt x="352242" y="232350"/>
                </a:cubicBezTo>
                <a:cubicBezTo>
                  <a:pt x="338608" y="243470"/>
                  <a:pt x="325390" y="255109"/>
                  <a:pt x="312588" y="267165"/>
                </a:cubicBezTo>
                <a:cubicBezTo>
                  <a:pt x="309258" y="270282"/>
                  <a:pt x="305927" y="273296"/>
                  <a:pt x="302701" y="276518"/>
                </a:cubicBezTo>
                <a:cubicBezTo>
                  <a:pt x="301764" y="277349"/>
                  <a:pt x="300931" y="278284"/>
                  <a:pt x="299995" y="279116"/>
                </a:cubicBezTo>
                <a:cubicBezTo>
                  <a:pt x="299370" y="279739"/>
                  <a:pt x="299266" y="279220"/>
                  <a:pt x="298746" y="278804"/>
                </a:cubicBezTo>
                <a:cubicBezTo>
                  <a:pt x="298329" y="278388"/>
                  <a:pt x="297913" y="277973"/>
                  <a:pt x="297497" y="277661"/>
                </a:cubicBezTo>
                <a:cubicBezTo>
                  <a:pt x="295935" y="276206"/>
                  <a:pt x="294270" y="274751"/>
                  <a:pt x="292605" y="273296"/>
                </a:cubicBezTo>
                <a:cubicBezTo>
                  <a:pt x="286152" y="267684"/>
                  <a:pt x="279387" y="262280"/>
                  <a:pt x="272518" y="257084"/>
                </a:cubicBezTo>
                <a:cubicBezTo>
                  <a:pt x="266377" y="252615"/>
                  <a:pt x="260132" y="248250"/>
                  <a:pt x="253575" y="244405"/>
                </a:cubicBezTo>
                <a:cubicBezTo>
                  <a:pt x="250973" y="242846"/>
                  <a:pt x="248371" y="241391"/>
                  <a:pt x="245665" y="240040"/>
                </a:cubicBezTo>
                <a:cubicBezTo>
                  <a:pt x="243376" y="238793"/>
                  <a:pt x="240253" y="239520"/>
                  <a:pt x="239733" y="242430"/>
                </a:cubicBezTo>
                <a:cubicBezTo>
                  <a:pt x="239525" y="244405"/>
                  <a:pt x="241086" y="246483"/>
                  <a:pt x="241918" y="248146"/>
                </a:cubicBezTo>
                <a:cubicBezTo>
                  <a:pt x="243480" y="251056"/>
                  <a:pt x="245249" y="253862"/>
                  <a:pt x="247018" y="256772"/>
                </a:cubicBezTo>
                <a:cubicBezTo>
                  <a:pt x="251286" y="263423"/>
                  <a:pt x="255969" y="269970"/>
                  <a:pt x="260757" y="276206"/>
                </a:cubicBezTo>
                <a:cubicBezTo>
                  <a:pt x="266169" y="283273"/>
                  <a:pt x="271789" y="290028"/>
                  <a:pt x="277722" y="296575"/>
                </a:cubicBezTo>
                <a:cubicBezTo>
                  <a:pt x="278242" y="297095"/>
                  <a:pt x="278762" y="297718"/>
                  <a:pt x="279283" y="298238"/>
                </a:cubicBezTo>
                <a:cubicBezTo>
                  <a:pt x="279699" y="298758"/>
                  <a:pt x="280220" y="298862"/>
                  <a:pt x="279595" y="299381"/>
                </a:cubicBezTo>
                <a:cubicBezTo>
                  <a:pt x="278867" y="300213"/>
                  <a:pt x="278034" y="301044"/>
                  <a:pt x="277305" y="301771"/>
                </a:cubicBezTo>
                <a:cubicBezTo>
                  <a:pt x="275848" y="303330"/>
                  <a:pt x="274287" y="304889"/>
                  <a:pt x="272830" y="306448"/>
                </a:cubicBezTo>
                <a:cubicBezTo>
                  <a:pt x="269708" y="309774"/>
                  <a:pt x="266585" y="312995"/>
                  <a:pt x="263567" y="316321"/>
                </a:cubicBezTo>
                <a:cubicBezTo>
                  <a:pt x="251702" y="329104"/>
                  <a:pt x="240149" y="342302"/>
                  <a:pt x="229117" y="355812"/>
                </a:cubicBezTo>
                <a:cubicBezTo>
                  <a:pt x="216939" y="344485"/>
                  <a:pt x="203930" y="333780"/>
                  <a:pt x="190191" y="324323"/>
                </a:cubicBezTo>
                <a:cubicBezTo>
                  <a:pt x="184571" y="320582"/>
                  <a:pt x="178742" y="316841"/>
                  <a:pt x="172706" y="313723"/>
                </a:cubicBezTo>
                <a:cubicBezTo>
                  <a:pt x="170520" y="312684"/>
                  <a:pt x="167814" y="312268"/>
                  <a:pt x="166461" y="314970"/>
                </a:cubicBezTo>
                <a:cubicBezTo>
                  <a:pt x="165524" y="316945"/>
                  <a:pt x="166877" y="318815"/>
                  <a:pt x="167814" y="320582"/>
                </a:cubicBezTo>
                <a:cubicBezTo>
                  <a:pt x="175100" y="334196"/>
                  <a:pt x="184467" y="346667"/>
                  <a:pt x="194250" y="358619"/>
                </a:cubicBezTo>
                <a:cubicBezTo>
                  <a:pt x="197060" y="361944"/>
                  <a:pt x="199975" y="365374"/>
                  <a:pt x="202889" y="368699"/>
                </a:cubicBezTo>
                <a:cubicBezTo>
                  <a:pt x="204450" y="370362"/>
                  <a:pt x="206011" y="372129"/>
                  <a:pt x="207572" y="373792"/>
                </a:cubicBezTo>
                <a:cubicBezTo>
                  <a:pt x="208301" y="374623"/>
                  <a:pt x="209029" y="375351"/>
                  <a:pt x="209862" y="376182"/>
                </a:cubicBezTo>
                <a:cubicBezTo>
                  <a:pt x="210174" y="376598"/>
                  <a:pt x="210591" y="377013"/>
                  <a:pt x="210903" y="377325"/>
                </a:cubicBezTo>
                <a:cubicBezTo>
                  <a:pt x="211423" y="377949"/>
                  <a:pt x="211840" y="377949"/>
                  <a:pt x="211319" y="378572"/>
                </a:cubicBezTo>
                <a:cubicBezTo>
                  <a:pt x="206427" y="385223"/>
                  <a:pt x="201640" y="391979"/>
                  <a:pt x="197164" y="398838"/>
                </a:cubicBezTo>
                <a:cubicBezTo>
                  <a:pt x="195603" y="401228"/>
                  <a:pt x="194042" y="403618"/>
                  <a:pt x="192585" y="406008"/>
                </a:cubicBezTo>
                <a:cubicBezTo>
                  <a:pt x="191544" y="407775"/>
                  <a:pt x="190711" y="409542"/>
                  <a:pt x="191648" y="411620"/>
                </a:cubicBezTo>
                <a:cubicBezTo>
                  <a:pt x="192897" y="414219"/>
                  <a:pt x="196124" y="415154"/>
                  <a:pt x="198622" y="413699"/>
                </a:cubicBezTo>
                <a:cubicBezTo>
                  <a:pt x="200079" y="412867"/>
                  <a:pt x="201536" y="411932"/>
                  <a:pt x="202889" y="411101"/>
                </a:cubicBezTo>
                <a:cubicBezTo>
                  <a:pt x="209550" y="406840"/>
                  <a:pt x="216003" y="402371"/>
                  <a:pt x="222352" y="397798"/>
                </a:cubicBezTo>
                <a:cubicBezTo>
                  <a:pt x="224121" y="396551"/>
                  <a:pt x="225890" y="395304"/>
                  <a:pt x="227556" y="393953"/>
                </a:cubicBezTo>
                <a:cubicBezTo>
                  <a:pt x="229117" y="395512"/>
                  <a:pt x="230782" y="396967"/>
                  <a:pt x="232343" y="398422"/>
                </a:cubicBezTo>
                <a:cubicBezTo>
                  <a:pt x="235570" y="401436"/>
                  <a:pt x="238900" y="404346"/>
                  <a:pt x="242231" y="407152"/>
                </a:cubicBezTo>
                <a:cubicBezTo>
                  <a:pt x="254824" y="417856"/>
                  <a:pt x="268146" y="427833"/>
                  <a:pt x="282509" y="436043"/>
                </a:cubicBezTo>
                <a:cubicBezTo>
                  <a:pt x="284279" y="437082"/>
                  <a:pt x="286256" y="438433"/>
                  <a:pt x="288338" y="439057"/>
                </a:cubicBezTo>
                <a:cubicBezTo>
                  <a:pt x="291252" y="439992"/>
                  <a:pt x="293646" y="436874"/>
                  <a:pt x="292397" y="434172"/>
                </a:cubicBezTo>
                <a:cubicBezTo>
                  <a:pt x="289483" y="428248"/>
                  <a:pt x="285944" y="422636"/>
                  <a:pt x="282301" y="417128"/>
                </a:cubicBezTo>
                <a:cubicBezTo>
                  <a:pt x="272726" y="402787"/>
                  <a:pt x="261693" y="389277"/>
                  <a:pt x="249933" y="376598"/>
                </a:cubicBezTo>
                <a:cubicBezTo>
                  <a:pt x="250245" y="376286"/>
                  <a:pt x="250661" y="375974"/>
                  <a:pt x="251077" y="375662"/>
                </a:cubicBezTo>
                <a:cubicBezTo>
                  <a:pt x="264608" y="364646"/>
                  <a:pt x="277826" y="353006"/>
                  <a:pt x="290732" y="341159"/>
                </a:cubicBezTo>
                <a:cubicBezTo>
                  <a:pt x="293958" y="338041"/>
                  <a:pt x="297289" y="334924"/>
                  <a:pt x="300515" y="331806"/>
                </a:cubicBezTo>
                <a:cubicBezTo>
                  <a:pt x="302284" y="330247"/>
                  <a:pt x="303950" y="328584"/>
                  <a:pt x="305615" y="326921"/>
                </a:cubicBezTo>
                <a:cubicBezTo>
                  <a:pt x="306031" y="326506"/>
                  <a:pt x="306447" y="326194"/>
                  <a:pt x="306864" y="325778"/>
                </a:cubicBezTo>
                <a:cubicBezTo>
                  <a:pt x="307280" y="326194"/>
                  <a:pt x="307592" y="326506"/>
                  <a:pt x="308009" y="326921"/>
                </a:cubicBezTo>
                <a:cubicBezTo>
                  <a:pt x="308841" y="327649"/>
                  <a:pt x="309674" y="328376"/>
                  <a:pt x="310507" y="329104"/>
                </a:cubicBezTo>
                <a:cubicBezTo>
                  <a:pt x="317064" y="334924"/>
                  <a:pt x="323829" y="340535"/>
                  <a:pt x="330906" y="345732"/>
                </a:cubicBezTo>
                <a:cubicBezTo>
                  <a:pt x="337359" y="350720"/>
                  <a:pt x="344124" y="355397"/>
                  <a:pt x="351097" y="359658"/>
                </a:cubicBezTo>
                <a:cubicBezTo>
                  <a:pt x="354012" y="361425"/>
                  <a:pt x="357030" y="363191"/>
                  <a:pt x="360048" y="364750"/>
                </a:cubicBezTo>
                <a:cubicBezTo>
                  <a:pt x="362026" y="365790"/>
                  <a:pt x="364628" y="366517"/>
                  <a:pt x="365981" y="364023"/>
                </a:cubicBezTo>
                <a:cubicBezTo>
                  <a:pt x="367022" y="362048"/>
                  <a:pt x="365669" y="360074"/>
                  <a:pt x="364732" y="358411"/>
                </a:cubicBezTo>
                <a:cubicBezTo>
                  <a:pt x="363067" y="355189"/>
                  <a:pt x="361193" y="351967"/>
                  <a:pt x="359216" y="348849"/>
                </a:cubicBezTo>
                <a:cubicBezTo>
                  <a:pt x="354844" y="341887"/>
                  <a:pt x="350057" y="335235"/>
                  <a:pt x="345061" y="328688"/>
                </a:cubicBezTo>
                <a:cubicBezTo>
                  <a:pt x="339857" y="321725"/>
                  <a:pt x="334237" y="315074"/>
                  <a:pt x="328408" y="308631"/>
                </a:cubicBezTo>
                <a:cubicBezTo>
                  <a:pt x="327992" y="308111"/>
                  <a:pt x="327471" y="307591"/>
                  <a:pt x="327055" y="307072"/>
                </a:cubicBezTo>
                <a:cubicBezTo>
                  <a:pt x="326535" y="306552"/>
                  <a:pt x="326118" y="306448"/>
                  <a:pt x="326743" y="305928"/>
                </a:cubicBezTo>
                <a:cubicBezTo>
                  <a:pt x="327471" y="305097"/>
                  <a:pt x="328200" y="304370"/>
                  <a:pt x="328929" y="303538"/>
                </a:cubicBezTo>
                <a:cubicBezTo>
                  <a:pt x="330490" y="301979"/>
                  <a:pt x="332051" y="300420"/>
                  <a:pt x="333508" y="298862"/>
                </a:cubicBezTo>
                <a:cubicBezTo>
                  <a:pt x="336630" y="295536"/>
                  <a:pt x="339649" y="292314"/>
                  <a:pt x="342771" y="288989"/>
                </a:cubicBezTo>
                <a:cubicBezTo>
                  <a:pt x="354636" y="276102"/>
                  <a:pt x="366085" y="262904"/>
                  <a:pt x="377117" y="249289"/>
                </a:cubicBezTo>
                <a:cubicBezTo>
                  <a:pt x="387421" y="258954"/>
                  <a:pt x="398245" y="267892"/>
                  <a:pt x="409694" y="276206"/>
                </a:cubicBezTo>
                <a:cubicBezTo>
                  <a:pt x="415002" y="280051"/>
                  <a:pt x="420518" y="283689"/>
                  <a:pt x="426139" y="287118"/>
                </a:cubicBezTo>
                <a:cubicBezTo>
                  <a:pt x="428532" y="288469"/>
                  <a:pt x="430926" y="289820"/>
                  <a:pt x="433424" y="291171"/>
                </a:cubicBezTo>
                <a:cubicBezTo>
                  <a:pt x="434777" y="291899"/>
                  <a:pt x="436338" y="292730"/>
                  <a:pt x="438003" y="292003"/>
                </a:cubicBezTo>
                <a:cubicBezTo>
                  <a:pt x="441750" y="290132"/>
                  <a:pt x="438940" y="285975"/>
                  <a:pt x="437587" y="283585"/>
                </a:cubicBezTo>
                <a:cubicBezTo>
                  <a:pt x="435089" y="279012"/>
                  <a:pt x="432383" y="274543"/>
                  <a:pt x="429469" y="270178"/>
                </a:cubicBezTo>
                <a:cubicBezTo>
                  <a:pt x="422912" y="260513"/>
                  <a:pt x="415731" y="251160"/>
                  <a:pt x="408237" y="242223"/>
                </a:cubicBezTo>
                <a:cubicBezTo>
                  <a:pt x="405427" y="238897"/>
                  <a:pt x="402513" y="235675"/>
                  <a:pt x="399598" y="232454"/>
                </a:cubicBezTo>
                <a:cubicBezTo>
                  <a:pt x="398037" y="230791"/>
                  <a:pt x="396372" y="229024"/>
                  <a:pt x="394811" y="227361"/>
                </a:cubicBezTo>
                <a:cubicBezTo>
                  <a:pt x="394290" y="226738"/>
                  <a:pt x="394603" y="226738"/>
                  <a:pt x="395019" y="226114"/>
                </a:cubicBezTo>
                <a:cubicBezTo>
                  <a:pt x="395331" y="225698"/>
                  <a:pt x="395643" y="225387"/>
                  <a:pt x="395956" y="224971"/>
                </a:cubicBezTo>
                <a:cubicBezTo>
                  <a:pt x="396580" y="224140"/>
                  <a:pt x="397100" y="223308"/>
                  <a:pt x="397725" y="222581"/>
                </a:cubicBezTo>
                <a:cubicBezTo>
                  <a:pt x="402304" y="216137"/>
                  <a:pt x="406780" y="209694"/>
                  <a:pt x="411047" y="203043"/>
                </a:cubicBezTo>
                <a:cubicBezTo>
                  <a:pt x="412088" y="201380"/>
                  <a:pt x="413025" y="199717"/>
                  <a:pt x="414065" y="198054"/>
                </a:cubicBezTo>
                <a:cubicBezTo>
                  <a:pt x="415418" y="195768"/>
                  <a:pt x="414586" y="192650"/>
                  <a:pt x="411984" y="191507"/>
                </a:cubicBezTo>
                <a:cubicBezTo>
                  <a:pt x="410110" y="190780"/>
                  <a:pt x="408549" y="191507"/>
                  <a:pt x="406988" y="192443"/>
                </a:cubicBezTo>
                <a:cubicBezTo>
                  <a:pt x="404698" y="193897"/>
                  <a:pt x="402408" y="195352"/>
                  <a:pt x="400119" y="196807"/>
                </a:cubicBezTo>
                <a:cubicBezTo>
                  <a:pt x="393249" y="201276"/>
                  <a:pt x="386484" y="205953"/>
                  <a:pt x="379823" y="210837"/>
                </a:cubicBezTo>
                <a:cubicBezTo>
                  <a:pt x="378991" y="211461"/>
                  <a:pt x="378991" y="211565"/>
                  <a:pt x="378158" y="210733"/>
                </a:cubicBezTo>
                <a:cubicBezTo>
                  <a:pt x="377846" y="210422"/>
                  <a:pt x="377429" y="210006"/>
                  <a:pt x="377013" y="209694"/>
                </a:cubicBezTo>
                <a:cubicBezTo>
                  <a:pt x="376285" y="208967"/>
                  <a:pt x="375452" y="208135"/>
                  <a:pt x="374723" y="207512"/>
                </a:cubicBezTo>
                <a:cubicBezTo>
                  <a:pt x="373162" y="206057"/>
                  <a:pt x="371601" y="204602"/>
                  <a:pt x="369936" y="203147"/>
                </a:cubicBezTo>
                <a:cubicBezTo>
                  <a:pt x="366709" y="200237"/>
                  <a:pt x="363379" y="197431"/>
                  <a:pt x="360048" y="194625"/>
                </a:cubicBezTo>
                <a:cubicBezTo>
                  <a:pt x="348079" y="184752"/>
                  <a:pt x="335381" y="175295"/>
                  <a:pt x="321747" y="167812"/>
                </a:cubicBezTo>
                <a:cubicBezTo>
                  <a:pt x="319874" y="166877"/>
                  <a:pt x="317584" y="165214"/>
                  <a:pt x="315398" y="166253"/>
                </a:cubicBezTo>
                <a:close/>
                <a:moveTo>
                  <a:pt x="321331" y="17641"/>
                </a:moveTo>
                <a:cubicBezTo>
                  <a:pt x="398453" y="120215"/>
                  <a:pt x="485880" y="207616"/>
                  <a:pt x="588606" y="284520"/>
                </a:cubicBezTo>
                <a:cubicBezTo>
                  <a:pt x="584859" y="297718"/>
                  <a:pt x="580488" y="310709"/>
                  <a:pt x="575492" y="323388"/>
                </a:cubicBezTo>
                <a:cubicBezTo>
                  <a:pt x="553531" y="379300"/>
                  <a:pt x="519810" y="430223"/>
                  <a:pt x="475368" y="474599"/>
                </a:cubicBezTo>
                <a:cubicBezTo>
                  <a:pt x="413753" y="536018"/>
                  <a:pt x="346934" y="569898"/>
                  <a:pt x="285007" y="587669"/>
                </a:cubicBezTo>
                <a:cubicBezTo>
                  <a:pt x="207885" y="485095"/>
                  <a:pt x="120458" y="397694"/>
                  <a:pt x="17732" y="320790"/>
                </a:cubicBezTo>
                <a:cubicBezTo>
                  <a:pt x="21479" y="307695"/>
                  <a:pt x="25746" y="294809"/>
                  <a:pt x="30742" y="282234"/>
                </a:cubicBezTo>
                <a:cubicBezTo>
                  <a:pt x="52703" y="226114"/>
                  <a:pt x="86424" y="175191"/>
                  <a:pt x="130970" y="130711"/>
                </a:cubicBezTo>
                <a:cubicBezTo>
                  <a:pt x="192585" y="69188"/>
                  <a:pt x="259404" y="35412"/>
                  <a:pt x="321331" y="17641"/>
                </a:cubicBezTo>
                <a:close/>
                <a:moveTo>
                  <a:pt x="449243" y="0"/>
                </a:moveTo>
                <a:cubicBezTo>
                  <a:pt x="522296" y="0"/>
                  <a:pt x="572870" y="16214"/>
                  <a:pt x="574952" y="16941"/>
                </a:cubicBezTo>
                <a:cubicBezTo>
                  <a:pt x="581820" y="19124"/>
                  <a:pt x="587127" y="24528"/>
                  <a:pt x="589312" y="31284"/>
                </a:cubicBezTo>
                <a:cubicBezTo>
                  <a:pt x="590145" y="33882"/>
                  <a:pt x="609917" y="95619"/>
                  <a:pt x="605650" y="180636"/>
                </a:cubicBezTo>
                <a:cubicBezTo>
                  <a:pt x="604610" y="203190"/>
                  <a:pt x="601904" y="225432"/>
                  <a:pt x="597638" y="247050"/>
                </a:cubicBezTo>
                <a:cubicBezTo>
                  <a:pt x="506894" y="177518"/>
                  <a:pt x="428534" y="99256"/>
                  <a:pt x="358916" y="8626"/>
                </a:cubicBezTo>
                <a:cubicBezTo>
                  <a:pt x="391696" y="2286"/>
                  <a:pt x="422395" y="0"/>
                  <a:pt x="4492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678305" y="1208723"/>
            <a:ext cx="1691164" cy="286226"/>
          </a:xfrm>
          <a:prstGeom prst="rect">
            <a:avLst/>
          </a:prstGeom>
          <a:noFill/>
        </p:spPr>
        <p:txBody>
          <a:bodyPr wrap="square" lIns="76200" tIns="28575" rIns="57150" bIns="28575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500" b="1">
                <a:solidFill>
                  <a:srgbClr val="000000">
                    <a:lumMod val="75000"/>
                    <a:lumOff val="25000"/>
                  </a:srgbClr>
                </a:solidFill>
              </a:rPr>
              <a:t>添加标题</a:t>
            </a:r>
            <a:endParaRPr lang="zh-CN" altLang="en-US" sz="1500" b="1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678305" y="1527810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5775484" y="1208723"/>
            <a:ext cx="1691164" cy="286226"/>
          </a:xfrm>
          <a:prstGeom prst="rect">
            <a:avLst/>
          </a:prstGeom>
          <a:noFill/>
        </p:spPr>
        <p:txBody>
          <a:bodyPr wrap="square" lIns="76200" tIns="28575" rIns="57150" bIns="28575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1">
                <a:solidFill>
                  <a:srgbClr val="000000">
                    <a:lumMod val="75000"/>
                    <a:lumOff val="25000"/>
                  </a:srgbClr>
                </a:solidFill>
              </a:rPr>
              <a:t>添加标题</a:t>
            </a:r>
            <a:endParaRPr lang="zh-CN" altLang="en-US" sz="1500" b="1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775484" y="1527810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4274820" y="1244918"/>
            <a:ext cx="6400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>
                <a:solidFill>
                  <a:srgbClr val="000000">
                    <a:lumMod val="50000"/>
                    <a:lumOff val="50000"/>
                  </a:srgbClr>
                </a:solidFill>
              </a:rPr>
              <a:t>VS</a:t>
            </a:r>
            <a:endParaRPr lang="en-US" altLang="zh-CN" sz="2700" b="1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矩形: 圆角 113"/>
          <p:cNvSpPr/>
          <p:nvPr>
            <p:custDataLst>
              <p:tags r:id="rId11"/>
            </p:custDataLst>
          </p:nvPr>
        </p:nvSpPr>
        <p:spPr>
          <a:xfrm>
            <a:off x="1603058" y="2262188"/>
            <a:ext cx="2580799" cy="1433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71C2B"/>
              </a:gs>
              <a:gs pos="50000">
                <a:srgbClr val="B71C2B"/>
              </a:gs>
              <a:gs pos="50000">
                <a:srgbClr val="F2F2F2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2492693" y="1967389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9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94385" y="2195909"/>
            <a:ext cx="80486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en-US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4963954" y="1967389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: 圆角 124"/>
          <p:cNvSpPr/>
          <p:nvPr>
            <p:custDataLst>
              <p:tags r:id="rId15"/>
            </p:custDataLst>
          </p:nvPr>
        </p:nvSpPr>
        <p:spPr>
          <a:xfrm>
            <a:off x="4963478" y="2262188"/>
            <a:ext cx="2580799" cy="1433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3333"/>
              </a:gs>
              <a:gs pos="75000">
                <a:srgbClr val="333333"/>
              </a:gs>
              <a:gs pos="75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32" name="Rectangle 9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544753" y="2195909"/>
            <a:ext cx="80486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en-US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113"/>
          <p:cNvSpPr/>
          <p:nvPr>
            <p:custDataLst>
              <p:tags r:id="rId17"/>
            </p:custDataLst>
          </p:nvPr>
        </p:nvSpPr>
        <p:spPr>
          <a:xfrm>
            <a:off x="1603058" y="2855595"/>
            <a:ext cx="2580799" cy="1433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71C2B"/>
              </a:gs>
              <a:gs pos="75000">
                <a:srgbClr val="B71C2B"/>
              </a:gs>
              <a:gs pos="75000">
                <a:srgbClr val="F2F2F2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" name="矩形: 圆角 124"/>
          <p:cNvSpPr/>
          <p:nvPr>
            <p:custDataLst>
              <p:tags r:id="rId18"/>
            </p:custDataLst>
          </p:nvPr>
        </p:nvSpPr>
        <p:spPr>
          <a:xfrm>
            <a:off x="4963478" y="2853690"/>
            <a:ext cx="2580799" cy="1433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3333"/>
              </a:gs>
              <a:gs pos="50000">
                <a:srgbClr val="333333"/>
              </a:gs>
              <a:gs pos="50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2492693" y="2560320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9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94861" y="2787888"/>
            <a:ext cx="80486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en-US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21"/>
            </p:custDataLst>
          </p:nvPr>
        </p:nvSpPr>
        <p:spPr>
          <a:xfrm>
            <a:off x="4963954" y="2559844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97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45229" y="2787412"/>
            <a:ext cx="80486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en-US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113"/>
          <p:cNvSpPr/>
          <p:nvPr>
            <p:custDataLst>
              <p:tags r:id="rId23"/>
            </p:custDataLst>
          </p:nvPr>
        </p:nvSpPr>
        <p:spPr>
          <a:xfrm>
            <a:off x="1603058" y="3445669"/>
            <a:ext cx="2580799" cy="1433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71C2B"/>
              </a:gs>
              <a:gs pos="25000">
                <a:srgbClr val="B71C2B"/>
              </a:gs>
              <a:gs pos="25000">
                <a:srgbClr val="F2F2F2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3" name="矩形: 圆角 124"/>
          <p:cNvSpPr/>
          <p:nvPr>
            <p:custDataLst>
              <p:tags r:id="rId24"/>
            </p:custDataLst>
          </p:nvPr>
        </p:nvSpPr>
        <p:spPr>
          <a:xfrm>
            <a:off x="4963478" y="3447574"/>
            <a:ext cx="2580799" cy="1433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3333"/>
              </a:gs>
              <a:gs pos="25000">
                <a:srgbClr val="333333"/>
              </a:gs>
              <a:gs pos="25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>
            <p:custDataLst>
              <p:tags r:id="rId25"/>
            </p:custDataLst>
          </p:nvPr>
        </p:nvSpPr>
        <p:spPr>
          <a:xfrm>
            <a:off x="2492693" y="3152775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9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94861" y="3380343"/>
            <a:ext cx="80486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7"/>
            </p:custDataLst>
          </p:nvPr>
        </p:nvSpPr>
        <p:spPr>
          <a:xfrm>
            <a:off x="4963954" y="3151823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97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545229" y="3379391"/>
            <a:ext cx="80486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113"/>
          <p:cNvSpPr/>
          <p:nvPr>
            <p:custDataLst>
              <p:tags r:id="rId29"/>
            </p:custDataLst>
          </p:nvPr>
        </p:nvSpPr>
        <p:spPr>
          <a:xfrm>
            <a:off x="1603058" y="4038124"/>
            <a:ext cx="2580799" cy="1433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71C2B"/>
              </a:gs>
              <a:gs pos="25000">
                <a:srgbClr val="B71C2B"/>
              </a:gs>
              <a:gs pos="25000">
                <a:srgbClr val="F2F2F2"/>
              </a:gs>
              <a:gs pos="100000">
                <a:srgbClr val="F2F2F2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43" name="矩形: 圆角 124"/>
          <p:cNvSpPr/>
          <p:nvPr>
            <p:custDataLst>
              <p:tags r:id="rId30"/>
            </p:custDataLst>
          </p:nvPr>
        </p:nvSpPr>
        <p:spPr>
          <a:xfrm>
            <a:off x="4963478" y="4040029"/>
            <a:ext cx="2580799" cy="1433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3333"/>
              </a:gs>
              <a:gs pos="25000">
                <a:srgbClr val="333333"/>
              </a:gs>
              <a:gs pos="25000">
                <a:srgbClr val="F2F2F2"/>
              </a:gs>
              <a:gs pos="100000">
                <a:srgbClr val="F2F2F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44" name="文本框 43"/>
          <p:cNvSpPr txBox="1"/>
          <p:nvPr>
            <p:custDataLst>
              <p:tags r:id="rId31"/>
            </p:custDataLst>
          </p:nvPr>
        </p:nvSpPr>
        <p:spPr>
          <a:xfrm>
            <a:off x="2492693" y="3745230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97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794861" y="3972798"/>
            <a:ext cx="80486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33"/>
            </p:custDataLst>
          </p:nvPr>
        </p:nvSpPr>
        <p:spPr>
          <a:xfrm>
            <a:off x="4963954" y="3744278"/>
            <a:ext cx="1691164" cy="237649"/>
          </a:xfrm>
          <a:prstGeom prst="rect">
            <a:avLst/>
          </a:prstGeom>
          <a:noFill/>
        </p:spPr>
        <p:txBody>
          <a:bodyPr wrap="square" lIns="76200" tIns="0" rIns="61912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补充详细说明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97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545229" y="3971846"/>
            <a:ext cx="804863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b="1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b="1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4889" y="33149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</a:rPr>
              <a:t>编辑标题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540568" y="-598083"/>
            <a:ext cx="2150080" cy="1634177"/>
            <a:chOff x="6084168" y="3923907"/>
            <a:chExt cx="3445634" cy="2618868"/>
          </a:xfrm>
        </p:grpSpPr>
        <p:sp>
          <p:nvSpPr>
            <p:cNvPr id="10" name="Freeform 5"/>
            <p:cNvSpPr/>
            <p:nvPr/>
          </p:nvSpPr>
          <p:spPr bwMode="auto">
            <a:xfrm>
              <a:off x="6084168" y="3923907"/>
              <a:ext cx="2615636" cy="2618868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13" name="Freeform 3301"/>
            <p:cNvSpPr/>
            <p:nvPr/>
          </p:nvSpPr>
          <p:spPr bwMode="auto">
            <a:xfrm>
              <a:off x="7893162" y="4520570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</p:grpSp>
    </p:spTree>
    <p:custDataLst>
      <p:tags r:id="rId3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ExtraShape"/>
          <p:cNvSpPr/>
          <p:nvPr>
            <p:custDataLst>
              <p:tags r:id="rId1"/>
            </p:custDataLst>
          </p:nvPr>
        </p:nvSpPr>
        <p:spPr>
          <a:xfrm flipH="1">
            <a:off x="1142626" y="1656202"/>
            <a:ext cx="2121836" cy="1743503"/>
          </a:xfrm>
          <a:custGeom>
            <a:avLst/>
            <a:gdLst>
              <a:gd name="connsiteX0" fmla="*/ 2287453 w 2557483"/>
              <a:gd name="connsiteY0" fmla="*/ 924722 h 2101472"/>
              <a:gd name="connsiteX1" fmla="*/ 2413467 w 2557483"/>
              <a:gd name="connsiteY1" fmla="*/ 1050736 h 2101472"/>
              <a:gd name="connsiteX2" fmla="*/ 2287453 w 2557483"/>
              <a:gd name="connsiteY2" fmla="*/ 1176750 h 2101472"/>
              <a:gd name="connsiteX3" fmla="*/ 2161439 w 2557483"/>
              <a:gd name="connsiteY3" fmla="*/ 1050736 h 2101472"/>
              <a:gd name="connsiteX4" fmla="*/ 2287453 w 2557483"/>
              <a:gd name="connsiteY4" fmla="*/ 924722 h 2101472"/>
              <a:gd name="connsiteX5" fmla="*/ 245781 w 2557483"/>
              <a:gd name="connsiteY5" fmla="*/ 179 h 2101472"/>
              <a:gd name="connsiteX6" fmla="*/ 210702 w 2557483"/>
              <a:gd name="connsiteY6" fmla="*/ 8126 h 2101472"/>
              <a:gd name="connsiteX7" fmla="*/ 3321 w 2557483"/>
              <a:gd name="connsiteY7" fmla="*/ 8126 h 2101472"/>
              <a:gd name="connsiteX8" fmla="*/ 0 w 2557483"/>
              <a:gd name="connsiteY8" fmla="*/ 861 h 2101472"/>
              <a:gd name="connsiteX9" fmla="*/ 0 w 2557483"/>
              <a:gd name="connsiteY9" fmla="*/ 8126 h 2101472"/>
              <a:gd name="connsiteX10" fmla="*/ 0 w 2557483"/>
              <a:gd name="connsiteY10" fmla="*/ 2093347 h 2101472"/>
              <a:gd name="connsiteX11" fmla="*/ 0 w 2557483"/>
              <a:gd name="connsiteY11" fmla="*/ 2100612 h 2101472"/>
              <a:gd name="connsiteX12" fmla="*/ 3345 w 2557483"/>
              <a:gd name="connsiteY12" fmla="*/ 2093347 h 2101472"/>
              <a:gd name="connsiteX13" fmla="*/ 210702 w 2557483"/>
              <a:gd name="connsiteY13" fmla="*/ 2093347 h 2101472"/>
              <a:gd name="connsiteX14" fmla="*/ 494059 w 2557483"/>
              <a:gd name="connsiteY14" fmla="*/ 1228743 h 2101472"/>
              <a:gd name="connsiteX15" fmla="*/ 1031712 w 2557483"/>
              <a:gd name="connsiteY15" fmla="*/ 1236009 h 2101472"/>
              <a:gd name="connsiteX16" fmla="*/ 2557483 w 2557483"/>
              <a:gd name="connsiteY16" fmla="*/ 1192415 h 2101472"/>
              <a:gd name="connsiteX17" fmla="*/ 2557483 w 2557483"/>
              <a:gd name="connsiteY17" fmla="*/ 1090697 h 2101472"/>
              <a:gd name="connsiteX18" fmla="*/ 2557483 w 2557483"/>
              <a:gd name="connsiteY18" fmla="*/ 1018041 h 2101472"/>
              <a:gd name="connsiteX19" fmla="*/ 2557483 w 2557483"/>
              <a:gd name="connsiteY19" fmla="*/ 909058 h 2101472"/>
              <a:gd name="connsiteX20" fmla="*/ 1031712 w 2557483"/>
              <a:gd name="connsiteY20" fmla="*/ 865464 h 2101472"/>
              <a:gd name="connsiteX21" fmla="*/ 494059 w 2557483"/>
              <a:gd name="connsiteY21" fmla="*/ 872730 h 2101472"/>
              <a:gd name="connsiteX22" fmla="*/ 245781 w 2557483"/>
              <a:gd name="connsiteY22" fmla="*/ 179 h 210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57483" h="2101472">
                <a:moveTo>
                  <a:pt x="2287453" y="924722"/>
                </a:moveTo>
                <a:cubicBezTo>
                  <a:pt x="2357049" y="924722"/>
                  <a:pt x="2413467" y="981140"/>
                  <a:pt x="2413467" y="1050736"/>
                </a:cubicBezTo>
                <a:cubicBezTo>
                  <a:pt x="2413467" y="1120332"/>
                  <a:pt x="2357049" y="1176750"/>
                  <a:pt x="2287453" y="1176750"/>
                </a:cubicBezTo>
                <a:cubicBezTo>
                  <a:pt x="2217857" y="1176750"/>
                  <a:pt x="2161439" y="1120332"/>
                  <a:pt x="2161439" y="1050736"/>
                </a:cubicBezTo>
                <a:cubicBezTo>
                  <a:pt x="2161439" y="981140"/>
                  <a:pt x="2217857" y="924722"/>
                  <a:pt x="2287453" y="924722"/>
                </a:cubicBezTo>
                <a:close/>
                <a:moveTo>
                  <a:pt x="245781" y="179"/>
                </a:moveTo>
                <a:cubicBezTo>
                  <a:pt x="224325" y="-1410"/>
                  <a:pt x="210702" y="8126"/>
                  <a:pt x="210702" y="8126"/>
                </a:cubicBezTo>
                <a:lnTo>
                  <a:pt x="3321" y="8126"/>
                </a:lnTo>
                <a:lnTo>
                  <a:pt x="0" y="861"/>
                </a:lnTo>
                <a:lnTo>
                  <a:pt x="0" y="8126"/>
                </a:lnTo>
                <a:lnTo>
                  <a:pt x="0" y="2093347"/>
                </a:lnTo>
                <a:lnTo>
                  <a:pt x="0" y="2100612"/>
                </a:lnTo>
                <a:lnTo>
                  <a:pt x="3345" y="2093347"/>
                </a:lnTo>
                <a:lnTo>
                  <a:pt x="210702" y="2093347"/>
                </a:lnTo>
                <a:cubicBezTo>
                  <a:pt x="210702" y="2093347"/>
                  <a:pt x="428669" y="2245924"/>
                  <a:pt x="494059" y="1228743"/>
                </a:cubicBezTo>
                <a:cubicBezTo>
                  <a:pt x="494059" y="1228743"/>
                  <a:pt x="588512" y="1127025"/>
                  <a:pt x="1031712" y="1236009"/>
                </a:cubicBezTo>
                <a:cubicBezTo>
                  <a:pt x="1031712" y="1236009"/>
                  <a:pt x="2412172" y="1592022"/>
                  <a:pt x="2557483" y="1192415"/>
                </a:cubicBezTo>
                <a:lnTo>
                  <a:pt x="2557483" y="1090697"/>
                </a:lnTo>
                <a:lnTo>
                  <a:pt x="2557483" y="1018041"/>
                </a:lnTo>
                <a:lnTo>
                  <a:pt x="2557483" y="909058"/>
                </a:lnTo>
                <a:cubicBezTo>
                  <a:pt x="2412172" y="509451"/>
                  <a:pt x="1031712" y="865464"/>
                  <a:pt x="1031712" y="865464"/>
                </a:cubicBezTo>
                <a:cubicBezTo>
                  <a:pt x="588512" y="974448"/>
                  <a:pt x="494059" y="872730"/>
                  <a:pt x="494059" y="872730"/>
                </a:cubicBezTo>
                <a:cubicBezTo>
                  <a:pt x="445017" y="109844"/>
                  <a:pt x="310150" y="4948"/>
                  <a:pt x="245781" y="179"/>
                </a:cubicBezTo>
                <a:close/>
              </a:path>
            </a:pathLst>
          </a:custGeom>
          <a:solidFill>
            <a:srgbClr val="000000">
              <a:lumMod val="65000"/>
              <a:lumOff val="35000"/>
            </a:srgbClr>
          </a:solidFill>
          <a:ln w="7239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8" name="ValueShape2"/>
          <p:cNvSpPr/>
          <p:nvPr>
            <p:custDataLst>
              <p:tags r:id="rId2"/>
            </p:custDataLst>
          </p:nvPr>
        </p:nvSpPr>
        <p:spPr bwMode="auto">
          <a:xfrm>
            <a:off x="3307715" y="2292033"/>
            <a:ext cx="3240000" cy="187166"/>
          </a:xfrm>
          <a:prstGeom prst="roundRect">
            <a:avLst>
              <a:gd name="adj" fmla="val 50000"/>
            </a:avLst>
          </a:prstGeom>
          <a:solidFill>
            <a:srgbClr val="FF4200">
              <a:alpha val="76000"/>
            </a:srgbClr>
          </a:solidFill>
          <a:ln w="19050">
            <a:noFill/>
            <a:round/>
          </a:ln>
        </p:spPr>
        <p:txBody>
          <a:bodyPr vert="horz" wrap="none" lIns="68580" tIns="34290" rIns="68580" bIns="3429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16" name="ValueText2"/>
          <p:cNvSpPr txBox="1"/>
          <p:nvPr>
            <p:custDataLst>
              <p:tags r:id="rId3"/>
            </p:custDataLst>
          </p:nvPr>
        </p:nvSpPr>
        <p:spPr>
          <a:xfrm>
            <a:off x="6620740" y="2242979"/>
            <a:ext cx="80819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68962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42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75%</a:t>
            </a:r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FF42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ValueShape3"/>
          <p:cNvSpPr/>
          <p:nvPr>
            <p:custDataLst>
              <p:tags r:id="rId4"/>
            </p:custDataLst>
          </p:nvPr>
        </p:nvSpPr>
        <p:spPr bwMode="auto">
          <a:xfrm>
            <a:off x="3307715" y="2577783"/>
            <a:ext cx="3456000" cy="184309"/>
          </a:xfrm>
          <a:prstGeom prst="roundRect">
            <a:avLst>
              <a:gd name="adj" fmla="val 50000"/>
            </a:avLst>
          </a:prstGeom>
          <a:solidFill>
            <a:srgbClr val="FF6000">
              <a:alpha val="76000"/>
            </a:srgbClr>
          </a:solidFill>
          <a:ln w="19050">
            <a:noFill/>
            <a:round/>
          </a:ln>
        </p:spPr>
        <p:txBody>
          <a:bodyPr vert="horz" wrap="none" lIns="68580" tIns="34290" rIns="68580" bIns="3429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17" name="ValueText3"/>
          <p:cNvSpPr txBox="1"/>
          <p:nvPr>
            <p:custDataLst>
              <p:tags r:id="rId5"/>
            </p:custDataLst>
          </p:nvPr>
        </p:nvSpPr>
        <p:spPr>
          <a:xfrm>
            <a:off x="6821500" y="2534444"/>
            <a:ext cx="71723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62A7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6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80%</a:t>
            </a:r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FF6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ValueShape4"/>
          <p:cNvSpPr/>
          <p:nvPr>
            <p:custDataLst>
              <p:tags r:id="rId6"/>
            </p:custDataLst>
          </p:nvPr>
        </p:nvSpPr>
        <p:spPr bwMode="auto">
          <a:xfrm>
            <a:off x="3307715" y="2862104"/>
            <a:ext cx="3369600" cy="184309"/>
          </a:xfrm>
          <a:prstGeom prst="roundRect">
            <a:avLst>
              <a:gd name="adj" fmla="val 50000"/>
            </a:avLst>
          </a:prstGeom>
          <a:solidFill>
            <a:srgbClr val="FF8400">
              <a:alpha val="76000"/>
            </a:srgbClr>
          </a:solidFill>
          <a:ln w="19050">
            <a:noFill/>
            <a:round/>
          </a:ln>
        </p:spPr>
        <p:txBody>
          <a:bodyPr vert="horz" wrap="none" lIns="68580" tIns="34290" rIns="68580" bIns="3429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18" name="ValueText4"/>
          <p:cNvSpPr txBox="1"/>
          <p:nvPr>
            <p:custDataLst>
              <p:tags r:id="rId7"/>
            </p:custDataLst>
          </p:nvPr>
        </p:nvSpPr>
        <p:spPr>
          <a:xfrm>
            <a:off x="6740816" y="2818765"/>
            <a:ext cx="7253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62A7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84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78%</a:t>
            </a:r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FF84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ValueShape5"/>
          <p:cNvSpPr/>
          <p:nvPr>
            <p:custDataLst>
              <p:tags r:id="rId8"/>
            </p:custDataLst>
          </p:nvPr>
        </p:nvSpPr>
        <p:spPr bwMode="auto">
          <a:xfrm>
            <a:off x="3307715" y="3147854"/>
            <a:ext cx="3888000" cy="181928"/>
          </a:xfrm>
          <a:prstGeom prst="roundRect">
            <a:avLst>
              <a:gd name="adj" fmla="val 50000"/>
            </a:avLst>
          </a:prstGeom>
          <a:solidFill>
            <a:srgbClr val="FF9C00">
              <a:alpha val="76000"/>
            </a:srgbClr>
          </a:solidFill>
          <a:ln w="19050">
            <a:noFill/>
            <a:round/>
          </a:ln>
        </p:spPr>
        <p:txBody>
          <a:bodyPr vert="horz" wrap="none" lIns="68580" tIns="34290" rIns="68580" bIns="3429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9C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19" name="ValueText5"/>
          <p:cNvSpPr txBox="1"/>
          <p:nvPr>
            <p:custDataLst>
              <p:tags r:id="rId9"/>
            </p:custDataLst>
          </p:nvPr>
        </p:nvSpPr>
        <p:spPr>
          <a:xfrm>
            <a:off x="7264295" y="3095943"/>
            <a:ext cx="78581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62A76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9C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90%</a:t>
            </a:r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FF9C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ValueShape1"/>
          <p:cNvSpPr/>
          <p:nvPr>
            <p:custDataLst>
              <p:tags r:id="rId10"/>
            </p:custDataLst>
          </p:nvPr>
        </p:nvSpPr>
        <p:spPr bwMode="auto">
          <a:xfrm>
            <a:off x="3307715" y="2006759"/>
            <a:ext cx="2808000" cy="189071"/>
          </a:xfrm>
          <a:prstGeom prst="roundRect">
            <a:avLst>
              <a:gd name="adj" fmla="val 50000"/>
            </a:avLst>
          </a:prstGeom>
          <a:solidFill>
            <a:srgbClr val="FF170C">
              <a:alpha val="76000"/>
            </a:srgbClr>
          </a:solidFill>
          <a:ln w="19050">
            <a:noFill/>
            <a:round/>
          </a:ln>
        </p:spPr>
        <p:txBody>
          <a:bodyPr vert="horz" wrap="none" lIns="68580" tIns="34290" rIns="68580" bIns="3429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11"/>
            </p:custDataLst>
          </p:nvPr>
        </p:nvSpPr>
        <p:spPr>
          <a:xfrm>
            <a:off x="6172865" y="1972945"/>
            <a:ext cx="80819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170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65%</a:t>
            </a:r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FF170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8" name="ValueShape1"/>
          <p:cNvSpPr/>
          <p:nvPr>
            <p:custDataLst>
              <p:tags r:id="rId12"/>
            </p:custDataLst>
          </p:nvPr>
        </p:nvSpPr>
        <p:spPr bwMode="auto">
          <a:xfrm>
            <a:off x="3308191" y="1722438"/>
            <a:ext cx="3024000" cy="189071"/>
          </a:xfrm>
          <a:prstGeom prst="roundRect">
            <a:avLst>
              <a:gd name="adj" fmla="val 50000"/>
            </a:avLst>
          </a:prstGeom>
          <a:solidFill>
            <a:srgbClr val="FF170C">
              <a:alpha val="76000"/>
              <a:lumMod val="75000"/>
            </a:srgbClr>
          </a:solidFill>
          <a:ln w="19050">
            <a:noFill/>
            <a:round/>
          </a:ln>
        </p:spPr>
        <p:txBody>
          <a:bodyPr vert="horz" wrap="none" lIns="68580" tIns="34290" rIns="68580" bIns="34290" numCol="1" rtlCol="0" anchor="ctr" anchorCtr="1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6353781" y="1681480"/>
            <a:ext cx="63150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1" i="0" u="none" strike="noStrike" kern="1200" cap="none" spc="0" normalizeH="0" baseline="0" noProof="0">
                <a:ln>
                  <a:noFill/>
                </a:ln>
                <a:solidFill>
                  <a:srgbClr val="FF170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70%</a:t>
            </a:r>
            <a:endParaRPr kumimoji="0" lang="en-US" altLang="zh-CN" sz="1350" b="1" i="0" u="none" strike="noStrike" kern="1200" cap="none" spc="0" normalizeH="0" baseline="0" noProof="0">
              <a:ln>
                <a:noFill/>
              </a:ln>
              <a:solidFill>
                <a:srgbClr val="FF170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6" name="Freeform 325"/>
          <p:cNvSpPr/>
          <p:nvPr>
            <p:custDataLst>
              <p:tags r:id="rId14"/>
            </p:custDataLst>
          </p:nvPr>
        </p:nvSpPr>
        <p:spPr bwMode="auto">
          <a:xfrm>
            <a:off x="7195344" y="4097020"/>
            <a:ext cx="163354" cy="161449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9C0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27" name="Rectangle 96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429659" y="4097020"/>
            <a:ext cx="863918" cy="16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添加说明</a:t>
            </a:r>
            <a:endParaRPr kumimoji="0" lang="zh-CN" altLang="en-US" sz="105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2" name="Freeform 325"/>
          <p:cNvSpPr/>
          <p:nvPr>
            <p:custDataLst>
              <p:tags r:id="rId16"/>
            </p:custDataLst>
          </p:nvPr>
        </p:nvSpPr>
        <p:spPr bwMode="auto">
          <a:xfrm>
            <a:off x="2082324" y="4097020"/>
            <a:ext cx="163354" cy="161449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170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63" name="Rectangle 96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316639" y="4097020"/>
            <a:ext cx="863918" cy="16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添加说明</a:t>
            </a:r>
            <a:endParaRPr kumimoji="0" lang="zh-CN" altLang="en-US" sz="105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5" name="Freeform 325"/>
          <p:cNvSpPr/>
          <p:nvPr>
            <p:custDataLst>
              <p:tags r:id="rId18"/>
            </p:custDataLst>
          </p:nvPr>
        </p:nvSpPr>
        <p:spPr bwMode="auto">
          <a:xfrm>
            <a:off x="3360579" y="4097020"/>
            <a:ext cx="163354" cy="161449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420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66" name="Rectangle 96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594894" y="4097020"/>
            <a:ext cx="863918" cy="16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添加说明</a:t>
            </a:r>
            <a:endParaRPr kumimoji="0" lang="zh-CN" altLang="en-US" sz="105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8" name="Freeform 325"/>
          <p:cNvSpPr/>
          <p:nvPr>
            <p:custDataLst>
              <p:tags r:id="rId20"/>
            </p:custDataLst>
          </p:nvPr>
        </p:nvSpPr>
        <p:spPr bwMode="auto">
          <a:xfrm>
            <a:off x="4638834" y="4097020"/>
            <a:ext cx="163354" cy="161449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600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69" name="Rectangle 960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873149" y="4097020"/>
            <a:ext cx="863918" cy="16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添加说明</a:t>
            </a:r>
            <a:endParaRPr kumimoji="0" lang="zh-CN" altLang="en-US" sz="105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1" name="Freeform 325"/>
          <p:cNvSpPr/>
          <p:nvPr>
            <p:custDataLst>
              <p:tags r:id="rId22"/>
            </p:custDataLst>
          </p:nvPr>
        </p:nvSpPr>
        <p:spPr bwMode="auto">
          <a:xfrm>
            <a:off x="5917089" y="4097020"/>
            <a:ext cx="163354" cy="161449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72" name="Rectangle 960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151404" y="4097020"/>
            <a:ext cx="863918" cy="16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添加说明</a:t>
            </a:r>
            <a:endParaRPr kumimoji="0" lang="zh-CN" altLang="en-US" sz="105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2" name="Freeform 325"/>
          <p:cNvSpPr/>
          <p:nvPr>
            <p:custDataLst>
              <p:tags r:id="rId24"/>
            </p:custDataLst>
          </p:nvPr>
        </p:nvSpPr>
        <p:spPr bwMode="auto">
          <a:xfrm>
            <a:off x="804069" y="4097020"/>
            <a:ext cx="163354" cy="161449"/>
          </a:xfrm>
          <a:custGeom>
            <a:avLst/>
            <a:gdLst>
              <a:gd name="T0" fmla="*/ 0 w 114"/>
              <a:gd name="T1" fmla="*/ 105 h 114"/>
              <a:gd name="T2" fmla="*/ 9 w 114"/>
              <a:gd name="T3" fmla="*/ 114 h 114"/>
              <a:gd name="T4" fmla="*/ 104 w 114"/>
              <a:gd name="T5" fmla="*/ 114 h 114"/>
              <a:gd name="T6" fmla="*/ 114 w 114"/>
              <a:gd name="T7" fmla="*/ 105 h 114"/>
              <a:gd name="T8" fmla="*/ 114 w 114"/>
              <a:gd name="T9" fmla="*/ 10 h 114"/>
              <a:gd name="T10" fmla="*/ 104 w 114"/>
              <a:gd name="T11" fmla="*/ 0 h 114"/>
              <a:gd name="T12" fmla="*/ 9 w 114"/>
              <a:gd name="T13" fmla="*/ 0 h 114"/>
              <a:gd name="T14" fmla="*/ 0 w 114"/>
              <a:gd name="T15" fmla="*/ 10 h 114"/>
              <a:gd name="T16" fmla="*/ 0 w 114"/>
              <a:gd name="T17" fmla="*/ 10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5"/>
                </a:moveTo>
                <a:cubicBezTo>
                  <a:pt x="0" y="110"/>
                  <a:pt x="4" y="114"/>
                  <a:pt x="9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14"/>
                  <a:pt x="114" y="110"/>
                  <a:pt x="114" y="10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5"/>
                  <a:pt x="109" y="0"/>
                  <a:pt x="10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lnTo>
                  <a:pt x="0" y="105"/>
                </a:lnTo>
                <a:close/>
              </a:path>
            </a:pathLst>
          </a:custGeom>
          <a:solidFill>
            <a:srgbClr val="FF170C">
              <a:lumMod val="75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ea"/>
            </a:endParaRPr>
          </a:p>
        </p:txBody>
      </p:sp>
      <p:sp>
        <p:nvSpPr>
          <p:cNvPr id="53" name="Rectangle 960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038860" y="4097020"/>
            <a:ext cx="863918" cy="16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添加说明</a:t>
            </a:r>
            <a:endParaRPr kumimoji="0" lang="zh-CN" altLang="en-US" sz="1050" b="0" i="0" u="none" strike="noStrike" kern="1200" cap="none" spc="30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4889" y="33149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</a:rPr>
              <a:t>编辑标题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40568" y="-598083"/>
            <a:ext cx="2150080" cy="1634177"/>
            <a:chOff x="6084168" y="3923907"/>
            <a:chExt cx="3445634" cy="2618868"/>
          </a:xfrm>
        </p:grpSpPr>
        <p:sp>
          <p:nvSpPr>
            <p:cNvPr id="5" name="Freeform 5"/>
            <p:cNvSpPr/>
            <p:nvPr/>
          </p:nvSpPr>
          <p:spPr bwMode="auto">
            <a:xfrm>
              <a:off x="6084168" y="3923907"/>
              <a:ext cx="2615636" cy="2618868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0" name="Freeform 3301"/>
            <p:cNvSpPr/>
            <p:nvPr/>
          </p:nvSpPr>
          <p:spPr bwMode="auto">
            <a:xfrm>
              <a:off x="7893162" y="4520570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18121" y="1292364"/>
            <a:ext cx="1656184" cy="2209836"/>
            <a:chOff x="3118121" y="1292364"/>
            <a:chExt cx="1656184" cy="2209836"/>
          </a:xfrm>
        </p:grpSpPr>
        <p:sp>
          <p:nvSpPr>
            <p:cNvPr id="16" name="Freeform 5"/>
            <p:cNvSpPr/>
            <p:nvPr/>
          </p:nvSpPr>
          <p:spPr bwMode="auto">
            <a:xfrm>
              <a:off x="3118121" y="1292364"/>
              <a:ext cx="1103895" cy="1105259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3118121" y="2397623"/>
              <a:ext cx="1103895" cy="1104577"/>
            </a:xfrm>
            <a:custGeom>
              <a:avLst/>
              <a:gdLst>
                <a:gd name="T0" fmla="*/ 809 w 1619"/>
                <a:gd name="T1" fmla="*/ 1620 h 1620"/>
                <a:gd name="T2" fmla="*/ 0 w 1619"/>
                <a:gd name="T3" fmla="*/ 810 h 1620"/>
                <a:gd name="T4" fmla="*/ 809 w 1619"/>
                <a:gd name="T5" fmla="*/ 0 h 1620"/>
                <a:gd name="T6" fmla="*/ 1619 w 1619"/>
                <a:gd name="T7" fmla="*/ 810 h 1620"/>
                <a:gd name="T8" fmla="*/ 809 w 1619"/>
                <a:gd name="T9" fmla="*/ 1620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0">
                  <a:moveTo>
                    <a:pt x="809" y="1620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0"/>
                  </a:lnTo>
                  <a:close/>
                </a:path>
              </a:pathLst>
            </a:custGeom>
            <a:solidFill>
              <a:srgbClr val="961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3669728" y="1844653"/>
              <a:ext cx="1104577" cy="1105259"/>
            </a:xfrm>
            <a:custGeom>
              <a:avLst/>
              <a:gdLst>
                <a:gd name="T0" fmla="*/ 810 w 1620"/>
                <a:gd name="T1" fmla="*/ 1621 h 1621"/>
                <a:gd name="T2" fmla="*/ 0 w 1620"/>
                <a:gd name="T3" fmla="*/ 811 h 1621"/>
                <a:gd name="T4" fmla="*/ 810 w 1620"/>
                <a:gd name="T5" fmla="*/ 0 h 1621"/>
                <a:gd name="T6" fmla="*/ 1620 w 1620"/>
                <a:gd name="T7" fmla="*/ 811 h 1621"/>
                <a:gd name="T8" fmla="*/ 810 w 1620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0" h="1621">
                  <a:moveTo>
                    <a:pt x="810" y="1621"/>
                  </a:moveTo>
                  <a:lnTo>
                    <a:pt x="0" y="811"/>
                  </a:lnTo>
                  <a:lnTo>
                    <a:pt x="810" y="0"/>
                  </a:lnTo>
                  <a:lnTo>
                    <a:pt x="1620" y="811"/>
                  </a:lnTo>
                  <a:lnTo>
                    <a:pt x="810" y="1621"/>
                  </a:lnTo>
                  <a:close/>
                </a:path>
              </a:pathLst>
            </a:custGeom>
            <a:solidFill>
              <a:srgbClr val="B71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24249" y="1305265"/>
            <a:ext cx="1143178" cy="1047633"/>
            <a:chOff x="2202008" y="436205"/>
            <a:chExt cx="1787563" cy="1638160"/>
          </a:xfrm>
        </p:grpSpPr>
        <p:sp>
          <p:nvSpPr>
            <p:cNvPr id="20" name="Freeform 3301"/>
            <p:cNvSpPr/>
            <p:nvPr/>
          </p:nvSpPr>
          <p:spPr bwMode="auto">
            <a:xfrm>
              <a:off x="2202008" y="436205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522009" y="726714"/>
              <a:ext cx="1467562" cy="1105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spc="300" dirty="0">
                  <a:solidFill>
                    <a:schemeClr val="bg1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二</a:t>
              </a:r>
              <a:endParaRPr lang="zh-CN" altLang="en-US" sz="4000" spc="3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" name="TextBox 35"/>
          <p:cNvSpPr txBox="1"/>
          <p:nvPr/>
        </p:nvSpPr>
        <p:spPr>
          <a:xfrm>
            <a:off x="4833730" y="1974089"/>
            <a:ext cx="2971930" cy="6071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3600" b="1" dirty="0">
                <a:solidFill>
                  <a:srgbClr val="333333"/>
                </a:solidFill>
                <a:cs typeface="+mn-ea"/>
              </a:rPr>
              <a:t>编辑标题</a:t>
            </a:r>
            <a:endParaRPr lang="zh-CN" altLang="en-US" sz="3600" b="1" dirty="0">
              <a:solidFill>
                <a:srgbClr val="333333"/>
              </a:solidFill>
              <a:cs typeface="+mn-ea"/>
            </a:endParaRPr>
          </a:p>
        </p:txBody>
      </p:sp>
      <p:sp>
        <p:nvSpPr>
          <p:cNvPr id="23" name="Freeform 3297"/>
          <p:cNvSpPr/>
          <p:nvPr/>
        </p:nvSpPr>
        <p:spPr bwMode="auto">
          <a:xfrm>
            <a:off x="1187624" y="1059582"/>
            <a:ext cx="2796817" cy="2798546"/>
          </a:xfrm>
          <a:custGeom>
            <a:avLst/>
            <a:gdLst>
              <a:gd name="T0" fmla="*/ 1619 w 3239"/>
              <a:gd name="T1" fmla="*/ 3241 h 3241"/>
              <a:gd name="T2" fmla="*/ 0 w 3239"/>
              <a:gd name="T3" fmla="*/ 1620 h 3241"/>
              <a:gd name="T4" fmla="*/ 1619 w 3239"/>
              <a:gd name="T5" fmla="*/ 0 h 3241"/>
              <a:gd name="T6" fmla="*/ 3239 w 3239"/>
              <a:gd name="T7" fmla="*/ 1620 h 3241"/>
              <a:gd name="T8" fmla="*/ 1619 w 3239"/>
              <a:gd name="T9" fmla="*/ 3241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9" h="3241">
                <a:moveTo>
                  <a:pt x="1619" y="3241"/>
                </a:moveTo>
                <a:lnTo>
                  <a:pt x="0" y="1620"/>
                </a:lnTo>
                <a:lnTo>
                  <a:pt x="1619" y="0"/>
                </a:lnTo>
                <a:lnTo>
                  <a:pt x="3239" y="1620"/>
                </a:lnTo>
                <a:lnTo>
                  <a:pt x="1619" y="32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445" r="10012" b="-445"/>
          <a:stretch>
            <a:fillRect/>
          </a:stretch>
        </p:blipFill>
        <p:spPr>
          <a:xfrm>
            <a:off x="1113412" y="1112520"/>
            <a:ext cx="2692670" cy="2692670"/>
          </a:xfrm>
          <a:prstGeom prst="diamond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微信图片_20181016102141"/>
          <p:cNvPicPr>
            <a:picLocks noChangeAspect="1"/>
          </p:cNvPicPr>
          <p:nvPr/>
        </p:nvPicPr>
        <p:blipFill>
          <a:blip r:embed="rId1"/>
          <a:srcRect l="17648"/>
          <a:stretch>
            <a:fillRect/>
          </a:stretch>
        </p:blipFill>
        <p:spPr>
          <a:xfrm>
            <a:off x="488950" y="1420495"/>
            <a:ext cx="4721225" cy="38284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14889" y="33149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</a:rPr>
              <a:t>编辑标题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540568" y="-598083"/>
            <a:ext cx="2150080" cy="1634177"/>
            <a:chOff x="6084168" y="3923907"/>
            <a:chExt cx="3445634" cy="2618868"/>
          </a:xfrm>
        </p:grpSpPr>
        <p:sp>
          <p:nvSpPr>
            <p:cNvPr id="15" name="Freeform 5"/>
            <p:cNvSpPr/>
            <p:nvPr/>
          </p:nvSpPr>
          <p:spPr bwMode="auto">
            <a:xfrm>
              <a:off x="6084168" y="3923907"/>
              <a:ext cx="2615636" cy="2618868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16" name="Freeform 3301"/>
            <p:cNvSpPr/>
            <p:nvPr/>
          </p:nvSpPr>
          <p:spPr bwMode="auto">
            <a:xfrm>
              <a:off x="7893162" y="4520570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030320" y="1255545"/>
            <a:ext cx="5085740" cy="4281129"/>
            <a:chOff x="7436" y="337"/>
            <a:chExt cx="10876" cy="9155"/>
          </a:xfrm>
        </p:grpSpPr>
        <p:sp>
          <p:nvSpPr>
            <p:cNvPr id="13" name="矩形 12"/>
            <p:cNvSpPr/>
            <p:nvPr/>
          </p:nvSpPr>
          <p:spPr>
            <a:xfrm>
              <a:off x="7436" y="2949"/>
              <a:ext cx="10876" cy="562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4673" y="337"/>
              <a:ext cx="3639" cy="2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4000">
                  <a:latin typeface="TypeLand 康熙字典體試用版" charset="-120"/>
                  <a:ea typeface="TypeLand 康熙字典體試用版" charset="-120"/>
                  <a:sym typeface="+mn-ea"/>
                </a:rPr>
                <a:t>输入标题</a:t>
              </a:r>
              <a:endParaRPr lang="zh-CN" altLang="en-US" sz="4000">
                <a:latin typeface="TypeLand 康熙字典體試用版" charset="-120"/>
                <a:ea typeface="TypeLand 康熙字典體試用版" charset="-120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936" y="3768"/>
              <a:ext cx="9877" cy="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 kern="0" spc="15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 kern="0" spc="15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 kern="0" spc="15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l"/>
              <a:endParaRPr kumimoji="0" lang="zh-CN" altLang="en-US" sz="1200" b="0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l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 kern="0" spc="15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 kern="0" spc="15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 kern="0" spc="15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.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单击此处添加文本</a:t>
              </a:r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ctr"/>
              <a:endParaRPr kumimoji="0" lang="en-US" altLang="zh-CN" sz="1200" b="0" i="0" u="none" strike="noStrike" kern="0" cap="none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6"/>
          <p:cNvSpPr txBox="1"/>
          <p:nvPr/>
        </p:nvSpPr>
        <p:spPr>
          <a:xfrm>
            <a:off x="1414889" y="33149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</a:rPr>
              <a:t>编辑标题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540568" y="-598083"/>
            <a:ext cx="2150080" cy="1634177"/>
            <a:chOff x="6084168" y="3923907"/>
            <a:chExt cx="3445634" cy="2618868"/>
          </a:xfrm>
        </p:grpSpPr>
        <p:sp>
          <p:nvSpPr>
            <p:cNvPr id="19" name="Freeform 5"/>
            <p:cNvSpPr/>
            <p:nvPr/>
          </p:nvSpPr>
          <p:spPr bwMode="auto">
            <a:xfrm>
              <a:off x="6084168" y="3923907"/>
              <a:ext cx="2615636" cy="2618868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20" name="Freeform 3301"/>
            <p:cNvSpPr/>
            <p:nvPr/>
          </p:nvSpPr>
          <p:spPr bwMode="auto">
            <a:xfrm>
              <a:off x="7893162" y="4520570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1169670"/>
            <a:ext cx="2804160" cy="280416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631432" y="293934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</a:p>
        </p:txBody>
      </p:sp>
      <p:sp>
        <p:nvSpPr>
          <p:cNvPr id="3" name="椭圆 2"/>
          <p:cNvSpPr/>
          <p:nvPr/>
        </p:nvSpPr>
        <p:spPr>
          <a:xfrm>
            <a:off x="2438907" y="434330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</a:p>
        </p:txBody>
      </p:sp>
      <p:sp>
        <p:nvSpPr>
          <p:cNvPr id="24" name="椭圆 23"/>
          <p:cNvSpPr/>
          <p:nvPr/>
        </p:nvSpPr>
        <p:spPr>
          <a:xfrm>
            <a:off x="4302933" y="1325881"/>
            <a:ext cx="488142" cy="4881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1</a:t>
            </a:r>
            <a:endParaRPr lang="en-US" altLang="zh-CN" sz="2400" dirty="0"/>
          </a:p>
        </p:txBody>
      </p:sp>
      <p:sp>
        <p:nvSpPr>
          <p:cNvPr id="4" name="椭圆 3"/>
          <p:cNvSpPr/>
          <p:nvPr/>
        </p:nvSpPr>
        <p:spPr>
          <a:xfrm>
            <a:off x="4302933" y="2254489"/>
            <a:ext cx="488142" cy="4881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2</a:t>
            </a:r>
            <a:endParaRPr lang="en-US" altLang="zh-CN" sz="2400" dirty="0"/>
          </a:p>
        </p:txBody>
      </p:sp>
      <p:sp>
        <p:nvSpPr>
          <p:cNvPr id="5" name="椭圆 4"/>
          <p:cNvSpPr/>
          <p:nvPr/>
        </p:nvSpPr>
        <p:spPr>
          <a:xfrm>
            <a:off x="4302933" y="3183096"/>
            <a:ext cx="488142" cy="4881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3</a:t>
            </a:r>
            <a:endParaRPr lang="en-US" altLang="zh-CN" sz="2400" dirty="0"/>
          </a:p>
        </p:txBody>
      </p:sp>
      <p:sp>
        <p:nvSpPr>
          <p:cNvPr id="11" name="椭圆 10"/>
          <p:cNvSpPr/>
          <p:nvPr/>
        </p:nvSpPr>
        <p:spPr>
          <a:xfrm>
            <a:off x="4302933" y="4111703"/>
            <a:ext cx="488142" cy="4881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4</a:t>
            </a:r>
            <a:endParaRPr lang="en-US" altLang="zh-CN" sz="2400" dirty="0"/>
          </a:p>
        </p:txBody>
      </p:sp>
      <p:grpSp>
        <p:nvGrpSpPr>
          <p:cNvPr id="33" name="组合 32"/>
          <p:cNvGrpSpPr/>
          <p:nvPr/>
        </p:nvGrpSpPr>
        <p:grpSpPr>
          <a:xfrm>
            <a:off x="4908550" y="1268095"/>
            <a:ext cx="3718560" cy="823394"/>
            <a:chOff x="874712" y="3387780"/>
            <a:chExt cx="4791529" cy="823502"/>
          </a:xfrm>
        </p:grpSpPr>
        <p:sp>
          <p:nvSpPr>
            <p:cNvPr id="34" name="矩形 33"/>
            <p:cNvSpPr/>
            <p:nvPr/>
          </p:nvSpPr>
          <p:spPr>
            <a:xfrm>
              <a:off x="874712" y="3677812"/>
              <a:ext cx="4791529" cy="5334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文稿出来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2" y="3387780"/>
              <a:ext cx="2241974" cy="3861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908550" y="2196465"/>
            <a:ext cx="3718560" cy="823394"/>
            <a:chOff x="874712" y="3387780"/>
            <a:chExt cx="4791529" cy="823502"/>
          </a:xfrm>
        </p:grpSpPr>
        <p:sp>
          <p:nvSpPr>
            <p:cNvPr id="37" name="矩形 36"/>
            <p:cNvSpPr/>
            <p:nvPr/>
          </p:nvSpPr>
          <p:spPr>
            <a:xfrm>
              <a:off x="874712" y="3677812"/>
              <a:ext cx="4791529" cy="5334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文稿出来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74712" y="3387780"/>
              <a:ext cx="2241974" cy="3861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908550" y="3125470"/>
            <a:ext cx="3718560" cy="823394"/>
            <a:chOff x="874712" y="3387780"/>
            <a:chExt cx="4791529" cy="823502"/>
          </a:xfrm>
        </p:grpSpPr>
        <p:sp>
          <p:nvSpPr>
            <p:cNvPr id="7" name="矩形 6"/>
            <p:cNvSpPr/>
            <p:nvPr/>
          </p:nvSpPr>
          <p:spPr>
            <a:xfrm>
              <a:off x="874712" y="3677812"/>
              <a:ext cx="4791529" cy="5334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文稿出来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2" y="3387780"/>
              <a:ext cx="2241974" cy="3861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8550" y="4053840"/>
            <a:ext cx="3718560" cy="823394"/>
            <a:chOff x="874712" y="3387780"/>
            <a:chExt cx="4791529" cy="823502"/>
          </a:xfrm>
        </p:grpSpPr>
        <p:sp>
          <p:nvSpPr>
            <p:cNvPr id="10" name="矩形 9"/>
            <p:cNvSpPr/>
            <p:nvPr/>
          </p:nvSpPr>
          <p:spPr>
            <a:xfrm>
              <a:off x="874712" y="3677812"/>
              <a:ext cx="4791529" cy="5334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用户可以在投影仪或者计算机上进行演示也可以将演示</a:t>
              </a:r>
              <a:r>
                <a:rPr lang="zh-CN" altLang="en-US" sz="1200" dirty="0" smtClean="0">
                  <a:solidFill>
                    <a:schemeClr val="tx1"/>
                  </a:solidFill>
                </a:rPr>
                <a:t>文稿出来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2" y="3387780"/>
              <a:ext cx="2241974" cy="3861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标题文字添加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  <p:bldP spid="24" grpId="0" bldLvl="0" animBg="1"/>
      <p:bldP spid="24" grpId="1" bldLvl="0" animBg="1"/>
      <p:bldP spid="4" grpId="0" bldLvl="0" animBg="1"/>
      <p:bldP spid="4" grpId="1" bldLvl="0" animBg="1"/>
      <p:bldP spid="5" grpId="0" bldLvl="0" animBg="1"/>
      <p:bldP spid="5" grpId="1" bldLvl="0" animBg="1"/>
      <p:bldP spid="11" grpId="0" bldLvl="0" animBg="1"/>
      <p:bldP spid="11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18121" y="1292364"/>
            <a:ext cx="1656184" cy="2209836"/>
            <a:chOff x="3118121" y="1292364"/>
            <a:chExt cx="1656184" cy="2209836"/>
          </a:xfrm>
        </p:grpSpPr>
        <p:sp>
          <p:nvSpPr>
            <p:cNvPr id="16" name="Freeform 5"/>
            <p:cNvSpPr/>
            <p:nvPr/>
          </p:nvSpPr>
          <p:spPr bwMode="auto">
            <a:xfrm>
              <a:off x="3118121" y="1292364"/>
              <a:ext cx="1103895" cy="1105259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3118121" y="2397623"/>
              <a:ext cx="1103895" cy="1104577"/>
            </a:xfrm>
            <a:custGeom>
              <a:avLst/>
              <a:gdLst>
                <a:gd name="T0" fmla="*/ 809 w 1619"/>
                <a:gd name="T1" fmla="*/ 1620 h 1620"/>
                <a:gd name="T2" fmla="*/ 0 w 1619"/>
                <a:gd name="T3" fmla="*/ 810 h 1620"/>
                <a:gd name="T4" fmla="*/ 809 w 1619"/>
                <a:gd name="T5" fmla="*/ 0 h 1620"/>
                <a:gd name="T6" fmla="*/ 1619 w 1619"/>
                <a:gd name="T7" fmla="*/ 810 h 1620"/>
                <a:gd name="T8" fmla="*/ 809 w 1619"/>
                <a:gd name="T9" fmla="*/ 1620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0">
                  <a:moveTo>
                    <a:pt x="809" y="1620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0"/>
                  </a:lnTo>
                  <a:close/>
                </a:path>
              </a:pathLst>
            </a:custGeom>
            <a:solidFill>
              <a:srgbClr val="961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3669728" y="1844653"/>
              <a:ext cx="1104577" cy="1105259"/>
            </a:xfrm>
            <a:custGeom>
              <a:avLst/>
              <a:gdLst>
                <a:gd name="T0" fmla="*/ 810 w 1620"/>
                <a:gd name="T1" fmla="*/ 1621 h 1621"/>
                <a:gd name="T2" fmla="*/ 0 w 1620"/>
                <a:gd name="T3" fmla="*/ 811 h 1621"/>
                <a:gd name="T4" fmla="*/ 810 w 1620"/>
                <a:gd name="T5" fmla="*/ 0 h 1621"/>
                <a:gd name="T6" fmla="*/ 1620 w 1620"/>
                <a:gd name="T7" fmla="*/ 811 h 1621"/>
                <a:gd name="T8" fmla="*/ 810 w 1620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0" h="1621">
                  <a:moveTo>
                    <a:pt x="810" y="1621"/>
                  </a:moveTo>
                  <a:lnTo>
                    <a:pt x="0" y="811"/>
                  </a:lnTo>
                  <a:lnTo>
                    <a:pt x="810" y="0"/>
                  </a:lnTo>
                  <a:lnTo>
                    <a:pt x="1620" y="811"/>
                  </a:lnTo>
                  <a:lnTo>
                    <a:pt x="810" y="1621"/>
                  </a:lnTo>
                  <a:close/>
                </a:path>
              </a:pathLst>
            </a:custGeom>
            <a:solidFill>
              <a:srgbClr val="B71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824249" y="1305265"/>
            <a:ext cx="1143178" cy="1047633"/>
            <a:chOff x="2202008" y="436205"/>
            <a:chExt cx="1787563" cy="1638160"/>
          </a:xfrm>
        </p:grpSpPr>
        <p:sp>
          <p:nvSpPr>
            <p:cNvPr id="20" name="Freeform 3301"/>
            <p:cNvSpPr/>
            <p:nvPr/>
          </p:nvSpPr>
          <p:spPr bwMode="auto">
            <a:xfrm>
              <a:off x="2202008" y="436205"/>
              <a:ext cx="1636640" cy="1638160"/>
            </a:xfrm>
            <a:custGeom>
              <a:avLst/>
              <a:gdLst>
                <a:gd name="T0" fmla="*/ 1617 w 3233"/>
                <a:gd name="T1" fmla="*/ 3236 h 3236"/>
                <a:gd name="T2" fmla="*/ 0 w 3233"/>
                <a:gd name="T3" fmla="*/ 1619 h 3236"/>
                <a:gd name="T4" fmla="*/ 1617 w 3233"/>
                <a:gd name="T5" fmla="*/ 0 h 3236"/>
                <a:gd name="T6" fmla="*/ 3233 w 3233"/>
                <a:gd name="T7" fmla="*/ 1619 h 3236"/>
                <a:gd name="T8" fmla="*/ 1617 w 3233"/>
                <a:gd name="T9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3" h="3236">
                  <a:moveTo>
                    <a:pt x="1617" y="3236"/>
                  </a:moveTo>
                  <a:lnTo>
                    <a:pt x="0" y="1619"/>
                  </a:lnTo>
                  <a:lnTo>
                    <a:pt x="1617" y="0"/>
                  </a:lnTo>
                  <a:lnTo>
                    <a:pt x="3233" y="1619"/>
                  </a:lnTo>
                  <a:lnTo>
                    <a:pt x="1617" y="323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522009" y="726714"/>
              <a:ext cx="1467562" cy="1105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spc="300" dirty="0">
                  <a:solidFill>
                    <a:schemeClr val="bg1"/>
                  </a:solidFill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三</a:t>
              </a:r>
              <a:endParaRPr lang="zh-CN" altLang="en-US" sz="4000" spc="3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" name="TextBox 35"/>
          <p:cNvSpPr txBox="1"/>
          <p:nvPr/>
        </p:nvSpPr>
        <p:spPr>
          <a:xfrm>
            <a:off x="4833730" y="1974089"/>
            <a:ext cx="2971930" cy="6071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3600" b="1" dirty="0">
                <a:solidFill>
                  <a:srgbClr val="333333"/>
                </a:solidFill>
                <a:cs typeface="+mn-ea"/>
              </a:rPr>
              <a:t>编辑标题</a:t>
            </a:r>
            <a:endParaRPr lang="zh-CN" altLang="en-US" sz="3600" b="1" dirty="0">
              <a:solidFill>
                <a:srgbClr val="333333"/>
              </a:solidFill>
              <a:cs typeface="+mn-ea"/>
            </a:endParaRPr>
          </a:p>
        </p:txBody>
      </p:sp>
      <p:sp>
        <p:nvSpPr>
          <p:cNvPr id="23" name="Freeform 3297"/>
          <p:cNvSpPr/>
          <p:nvPr/>
        </p:nvSpPr>
        <p:spPr bwMode="auto">
          <a:xfrm>
            <a:off x="1187624" y="1059582"/>
            <a:ext cx="2796817" cy="2798546"/>
          </a:xfrm>
          <a:custGeom>
            <a:avLst/>
            <a:gdLst>
              <a:gd name="T0" fmla="*/ 1619 w 3239"/>
              <a:gd name="T1" fmla="*/ 3241 h 3241"/>
              <a:gd name="T2" fmla="*/ 0 w 3239"/>
              <a:gd name="T3" fmla="*/ 1620 h 3241"/>
              <a:gd name="T4" fmla="*/ 1619 w 3239"/>
              <a:gd name="T5" fmla="*/ 0 h 3241"/>
              <a:gd name="T6" fmla="*/ 3239 w 3239"/>
              <a:gd name="T7" fmla="*/ 1620 h 3241"/>
              <a:gd name="T8" fmla="*/ 1619 w 3239"/>
              <a:gd name="T9" fmla="*/ 3241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9" h="3241">
                <a:moveTo>
                  <a:pt x="1619" y="3241"/>
                </a:moveTo>
                <a:lnTo>
                  <a:pt x="0" y="1620"/>
                </a:lnTo>
                <a:lnTo>
                  <a:pt x="1619" y="0"/>
                </a:lnTo>
                <a:lnTo>
                  <a:pt x="3239" y="1620"/>
                </a:lnTo>
                <a:lnTo>
                  <a:pt x="1619" y="32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445" r="10012" b="-445"/>
          <a:stretch>
            <a:fillRect/>
          </a:stretch>
        </p:blipFill>
        <p:spPr>
          <a:xfrm>
            <a:off x="1113412" y="1112520"/>
            <a:ext cx="2692670" cy="2692670"/>
          </a:xfrm>
          <a:prstGeom prst="diamond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930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930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diagram"/>
  <p:tag name="KSO_WM_TEMPLATE_INDEX" val="20194930"/>
</p:tagLst>
</file>

<file path=ppt/tags/tag119.xml><?xml version="1.0" encoding="utf-8"?>
<p:tagLst xmlns:p="http://schemas.openxmlformats.org/presentationml/2006/main">
  <p:tag name="KSO_WM_UNIT_TEXT_PART_ID_V2" val="d-3-1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1"/>
  <p:tag name="KSO_WM_UNIT_ID" val="diagram20194421_4*ε_f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点击此处添加正文，文字是您思想的提炼，请尽量言简意赅的阐述观点。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3"/>
  <p:tag name="KSO_WM_UNIT_ID" val="diagram20194421_4*ε_i*1_3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21.xml><?xml version="1.0" encoding="utf-8"?>
<p:tagLst xmlns:p="http://schemas.openxmlformats.org/presentationml/2006/main">
  <p:tag name="KSO_WM_UNIT_ICON_FILEID" val="3096795"/>
  <p:tag name="KSO_WM_UNIT_ICON_STYLE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ID" val="diagram20194421_4*ε_i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5"/>
  <p:tag name="KSO_WM_UNIT_ID" val="diagram20194421_4*ε_i*1_5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23.xml><?xml version="1.0" encoding="utf-8"?>
<p:tagLst xmlns:p="http://schemas.openxmlformats.org/presentationml/2006/main">
  <p:tag name="KSO_WM_UNIT_ICON_FILEID" val="3096798"/>
  <p:tag name="KSO_WM_UNIT_ICON_STYLE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ID" val="diagram20194421_4*ε_i*1_4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12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a"/>
  <p:tag name="KSO_WM_UNIT_INDEX" val="1_1"/>
  <p:tag name="KSO_WM_UNIT_ID" val="diagram20194421_4*ε_a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添加标题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25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2"/>
  <p:tag name="KSO_WM_UNIT_ID" val="diagram20194421_4*ε_f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2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a"/>
  <p:tag name="KSO_WM_UNIT_INDEX" val="1_2"/>
  <p:tag name="KSO_WM_UNIT_ID" val="diagram20194421_4*ε_a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添加标题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27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3"/>
  <p:tag name="KSO_WM_UNIT_ID" val="diagram20194421_4*ε_f*1_3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ID" val="diagram20194421_4*ε_i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29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248e07e9-4a4e-4e44-97c6-94c20c21d4f5"/>
  <p:tag name="KSO_WM_DIAGRAM_GROUP_CODE" val="ε1-1"/>
  <p:tag name="KSO_WM_UNIT_TYPE" val="ε_h_h_h_i"/>
  <p:tag name="KSO_WM_UNIT_INDEX" val="1_1_1_2_1"/>
  <p:tag name="KSO_WM_UNIT_ID" val="diagram20194421_4*ε_h_h_h_i*1_1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1_1"/>
  <p:tag name="KSO_WM_UNIT_ID" val="diagram20194421_4*ε_h_h_f*1_1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31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248e07e9-4a4e-4e44-97c6-94c20c21d4f5"/>
  <p:tag name="KSO_WM_DIAGRAM_GROUP_CODE" val="ε1-1"/>
  <p:tag name="KSO_WM_UNIT_TYPE" val="ε_h_h_h_f"/>
  <p:tag name="KSO_WM_UNIT_INDEX" val="1_1_1_1_1"/>
  <p:tag name="KSO_WM_UNIT_ID" val="diagram20194421_4*ε_h_h_h_f*1_1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50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3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2_1"/>
  <p:tag name="KSO_WM_UNIT_ID" val="diagram20194421_4*ε_h_h_f*1_1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33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03254f48-fba2-4cef-8a6b-4755de98e13c"/>
  <p:tag name="KSO_WM_DIAGRAM_GROUP_CODE" val="ε1-1"/>
  <p:tag name="KSO_WM_UNIT_TYPE" val="ε_h_h_h_i"/>
  <p:tag name="KSO_WM_UNIT_INDEX" val="1_1_2_2_1"/>
  <p:tag name="KSO_WM_UNIT_ID" val="diagram20194421_4*ε_h_h_h_i*1_1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34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03254f48-fba2-4cef-8a6b-4755de98e13c"/>
  <p:tag name="KSO_WM_DIAGRAM_GROUP_CODE" val="ε1-1"/>
  <p:tag name="KSO_WM_UNIT_TYPE" val="ε_h_h_h_f"/>
  <p:tag name="KSO_WM_UNIT_INDEX" val="1_1_2_1_1"/>
  <p:tag name="KSO_WM_UNIT_ID" val="diagram20194421_4*ε_h_h_h_f*1_1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7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35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a6db7edf-1621-4150-aa1b-c6e515593397"/>
  <p:tag name="KSO_WM_DIAGRAM_GROUP_CODE" val="ε1-1"/>
  <p:tag name="KSO_WM_UNIT_TYPE" val="ε_h_h_h_i"/>
  <p:tag name="KSO_WM_UNIT_INDEX" val="1_2_1_2_1"/>
  <p:tag name="KSO_WM_UNIT_ID" val="diagram20194421_4*ε_h_h_h_i*1_2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36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01288921-46e0-4cc9-a27e-dc99441c4101"/>
  <p:tag name="KSO_WM_DIAGRAM_GROUP_CODE" val="ε1-1"/>
  <p:tag name="KSO_WM_UNIT_TYPE" val="ε_h_h_h_i"/>
  <p:tag name="KSO_WM_UNIT_INDEX" val="1_2_2_2_1"/>
  <p:tag name="KSO_WM_UNIT_ID" val="diagram20194421_4*ε_h_h_h_i*1_2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37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2_1_1"/>
  <p:tag name="KSO_WM_UNIT_ID" val="diagram20194421_4*ε_h_h_f*1_2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38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a6db7edf-1621-4150-aa1b-c6e515593397"/>
  <p:tag name="KSO_WM_DIAGRAM_GROUP_CODE" val="ε1-1"/>
  <p:tag name="KSO_WM_UNIT_TYPE" val="ε_h_h_h_f"/>
  <p:tag name="KSO_WM_UNIT_INDEX" val="1_2_1_1_1"/>
  <p:tag name="KSO_WM_UNIT_ID" val="diagram20194421_4*ε_h_h_h_f*1_2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7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39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2_2_1"/>
  <p:tag name="KSO_WM_UNIT_ID" val="diagram20194421_4*ε_h_h_f*1_2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01288921-46e0-4cc9-a27e-dc99441c4101"/>
  <p:tag name="KSO_WM_DIAGRAM_GROUP_CODE" val="ε1-1"/>
  <p:tag name="KSO_WM_UNIT_TYPE" val="ε_h_h_h_f"/>
  <p:tag name="KSO_WM_UNIT_INDEX" val="1_2_2_1_1"/>
  <p:tag name="KSO_WM_UNIT_ID" val="diagram20194421_4*ε_h_h_h_f*1_2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50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41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a1690d9f-9281-47ff-b833-65be99a8693b"/>
  <p:tag name="KSO_WM_DIAGRAM_GROUP_CODE" val="ε1-1"/>
  <p:tag name="KSO_WM_UNIT_TYPE" val="ε_h_h_h_i"/>
  <p:tag name="KSO_WM_UNIT_INDEX" val="1_3_1_2_1"/>
  <p:tag name="KSO_WM_UNIT_ID" val="diagram20194421_4*ε_h_h_h_i*1_3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42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07f5fa4f-a41b-467b-885d-4fb373962723"/>
  <p:tag name="KSO_WM_DIAGRAM_GROUP_CODE" val="ε1-1"/>
  <p:tag name="KSO_WM_UNIT_TYPE" val="ε_h_h_h_i"/>
  <p:tag name="KSO_WM_UNIT_INDEX" val="1_3_2_2_1"/>
  <p:tag name="KSO_WM_UNIT_ID" val="diagram20194421_4*ε_h_h_h_i*1_3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43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3_1_1"/>
  <p:tag name="KSO_WM_UNIT_ID" val="diagram20194421_4*ε_h_h_f*1_3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44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a1690d9f-9281-47ff-b833-65be99a8693b"/>
  <p:tag name="KSO_WM_DIAGRAM_GROUP_CODE" val="ε1-1"/>
  <p:tag name="KSO_WM_UNIT_TYPE" val="ε_h_h_h_f"/>
  <p:tag name="KSO_WM_UNIT_INDEX" val="1_3_1_1_1"/>
  <p:tag name="KSO_WM_UNIT_ID" val="diagram20194421_4*ε_h_h_h_f*1_3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45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3_2_1"/>
  <p:tag name="KSO_WM_UNIT_ID" val="diagram20194421_4*ε_h_h_f*1_3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46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07f5fa4f-a41b-467b-885d-4fb373962723"/>
  <p:tag name="KSO_WM_DIAGRAM_GROUP_CODE" val="ε1-1"/>
  <p:tag name="KSO_WM_UNIT_TYPE" val="ε_h_h_h_f"/>
  <p:tag name="KSO_WM_UNIT_INDEX" val="1_3_2_1_1"/>
  <p:tag name="KSO_WM_UNIT_ID" val="diagram20194421_4*ε_h_h_h_f*1_3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47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dd7356ca-1718-49d7-ba42-902026c23971"/>
  <p:tag name="KSO_WM_DIAGRAM_GROUP_CODE" val="ε1-1"/>
  <p:tag name="KSO_WM_UNIT_TYPE" val="ε_h_h_h_i"/>
  <p:tag name="KSO_WM_UNIT_INDEX" val="1_4_1_2_1"/>
  <p:tag name="KSO_WM_UNIT_ID" val="diagram20194421_4*ε_h_h_h_i*1_4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48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82fc2cdc-7cef-4485-99f6-53212a60f994"/>
  <p:tag name="KSO_WM_DIAGRAM_GROUP_CODE" val="ε1-1"/>
  <p:tag name="KSO_WM_UNIT_TYPE" val="ε_h_h_h_i"/>
  <p:tag name="KSO_WM_UNIT_INDEX" val="1_4_2_2_1"/>
  <p:tag name="KSO_WM_UNIT_ID" val="diagram20194421_4*ε_h_h_h_i*1_4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0"/>
</p:tagLst>
</file>

<file path=ppt/tags/tag149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4_1_1"/>
  <p:tag name="KSO_WM_UNIT_ID" val="diagram20194421_4*ε_h_h_f*1_4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dd7356ca-1718-49d7-ba42-902026c23971"/>
  <p:tag name="KSO_WM_DIAGRAM_GROUP_CODE" val="ε1-1"/>
  <p:tag name="KSO_WM_UNIT_TYPE" val="ε_h_h_h_f"/>
  <p:tag name="KSO_WM_UNIT_INDEX" val="1_4_1_1_1"/>
  <p:tag name="KSO_WM_UNIT_ID" val="diagram20194421_4*ε_h_h_h_f*1_4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51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4_2_1"/>
  <p:tag name="KSO_WM_UNIT_ID" val="diagram20194421_4*ε_h_h_f*1_4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52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25"/>
  <p:tag name="KSO_WM_UNIT_DIAGRAM_NUMVISUAL_BIND_NUMID" val="82fc2cdc-7cef-4485-99f6-53212a60f994"/>
  <p:tag name="KSO_WM_DIAGRAM_GROUP_CODE" val="ε1-1"/>
  <p:tag name="KSO_WM_UNIT_TYPE" val="ε_h_h_h_f"/>
  <p:tag name="KSO_WM_UNIT_INDEX" val="1_4_2_1_1"/>
  <p:tag name="KSO_WM_UNIT_ID" val="diagram20194421_4*ε_h_h_h_f*1_4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2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153.xml><?xml version="1.0" encoding="utf-8"?>
<p:tagLst xmlns:p="http://schemas.openxmlformats.org/presentationml/2006/main">
  <p:tag name="KSO_WM_BEAUTIFY_FLAG" val="#wm#"/>
  <p:tag name="KSO_WM_TEMPLATE_CATEGORY" val="diagram"/>
  <p:tag name="KSO_WM_TEMPLATE_INDEX" val="20194421"/>
  <p:tag name="KSO_WM_SLIDE_ID" val="diagram20194421_4"/>
  <p:tag name="KSO_WM_SLIDE_TYPE" val="text"/>
  <p:tag name="KSO_WM_SLIDE_SUBTYPE" val="diag"/>
  <p:tag name="KSO_WM_SLIDE_ITEM_CNT" val="8"/>
  <p:tag name="KSO_WM_SLIDE_INDEX" val="4"/>
  <p:tag name="KSO_WM_SLIDE_SIZE" val="827.65*441.2"/>
  <p:tag name="KSO_WM_SLIDE_POSITION" val="49*50.8"/>
  <p:tag name="KSO_WM_DIAGRAM_GROUP_CODE" val="ε1-1"/>
  <p:tag name="KSO_WM_SLIDE_DIAGTYPE" val="ε"/>
  <p:tag name="KSO_WM_TAG_VERSION" val="1.0"/>
  <p:tag name="KSO_WM_SLIDE_LAYOUT" val="ε"/>
  <p:tag name="KSO_WM_SLIDE_LAYOUT_CNT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i*1_1"/>
  <p:tag name="KSO_WM_TEMPLATE_CATEGORY" val="diagram"/>
  <p:tag name="KSO_WM_TEMPLATE_INDEX" val="20194930"/>
  <p:tag name="KSO_WM_UNIT_LAYERLEVEL" val="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i"/>
  <p:tag name="KSO_WM_UNIT_INDEX" val="1_1"/>
  <p:tag name="KSO_WM_UNIT_DIAGRAM_SUBTYPE" val="a"/>
  <p:tag name="KSO_WM_UNIT_FILL_FORE_SCHEMECOLOR_INDEX" val="13"/>
  <p:tag name="KSO_WM_UNIT_FILL_TYPE" val="1"/>
  <p:tag name="KSO_WM_UNIT_USESOURCEFORMAT_APPLY" val="1"/>
  <p:tag name="KSO_WM_UNIT_DIAGRAM_SCHEMECOLOR_ID" val="5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3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3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3_1_1"/>
  <p:tag name="KSO_WM_UNIT_DIAGRAM_FOLLOW_RELATIVE_DIRECTIONS" val="r"/>
  <p:tag name="KSO_WM_UNIT_DIAGRAM_FOLLOW_RELATIVE_POSTIONS" val="5.749969"/>
  <p:tag name="KSO_WM_UNIT_DIAGRAM_NUM_VALUE" val="75"/>
  <p:tag name="KSO_WM_UNIT_DIAGRAM_NUMVISUAL_BIND_NUMID" val="fba2057e-dc40-45cd-acb6-40da28db5ea6"/>
  <p:tag name="KSO_WM_UNIT_DIAGRAM_NUMVISUAL_MAX_WIDTH" val="340.1575"/>
  <p:tag name="KSO_WM_UNIT_DIAGRAM_NUMVISUAL_MAX_HEIGHT" val="19.10165"/>
  <p:tag name="KSO_WM_UNIT_FILL_FORE_SCHEMECOLOR_INDEX" val="6"/>
  <p:tag name="KSO_WM_UNIT_FILL_TYPE" val="1"/>
  <p:tag name="KSO_WM_UNIT_USESOURCEFORMAT_APPLY" val="1"/>
  <p:tag name="KSO_WM_UNIT_DIAGRAM_SCHEMECOLOR_ID" val="5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3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75%"/>
  <p:tag name="KSO_WM_UNIT_NOCLEAR" val="0"/>
  <p:tag name="KSO_WM_UNIT_VALUE" val="2"/>
  <p:tag name="KSO_WM_DIAGRAM_GROUP_CODE" val="ε1-1"/>
  <p:tag name="KSO_WM_UNIT_TYPE" val="ε_h_h_f"/>
  <p:tag name="KSO_WM_UNIT_INDEX" val="1_3_1_1"/>
  <p:tag name="KSO_WM_UNIT_DIAGRAM_SUBTYPE" val="a"/>
  <p:tag name="KSO_WM_UNIT_DIAGRAM_NUMVISUAL_CHANGE_MODES" val="32"/>
  <p:tag name="KSO_WM_UNIT_DIAGRAM_NUM_VALUE" val="75"/>
  <p:tag name="KSO_WM_UNIT_DIAGRAM_NUMVISUAL_BIND_NUMID" val="fba2057e-dc40-45cd-acb6-40da28db5ea6"/>
  <p:tag name="KSO_WM_UNIT_TEXT_FILL_FORE_SCHEMECOLOR_INDEX" val="6"/>
  <p:tag name="KSO_WM_UNIT_TEXT_FILL_TYPE" val="1"/>
  <p:tag name="KSO_WM_UNIT_USESOURCEFORMAT_APPLY" val="1"/>
  <p:tag name="KSO_WM_UNIT_DIAGRAM_SCHEMECOLOR_ID" val="5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4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4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4_1_1"/>
  <p:tag name="KSO_WM_UNIT_DIAGRAM_FOLLOW_RELATIVE_DIRECTIONS" val="r"/>
  <p:tag name="KSO_WM_UNIT_DIAGRAM_FOLLOW_RELATIVE_POSTIONS" val="4.550018"/>
  <p:tag name="KSO_WM_UNIT_DIAGRAM_NUM_VALUE" val="80"/>
  <p:tag name="KSO_WM_UNIT_DIAGRAM_NUMVISUAL_BIND_NUMID" val="de2e4107-3199-41ff-9075-9dbd2d520599"/>
  <p:tag name="KSO_WM_UNIT_DIAGRAM_NUMVISUAL_MAX_WIDTH" val="340.1575"/>
  <p:tag name="KSO_WM_UNIT_DIAGRAM_NUMVISUAL_MAX_HEIGHT" val="19.10165"/>
  <p:tag name="KSO_WM_UNIT_FILL_FORE_SCHEMECOLOR_INDEX" val="7"/>
  <p:tag name="KSO_WM_UNIT_FILL_TYPE" val="1"/>
  <p:tag name="KSO_WM_UNIT_USESOURCEFORMAT_APPLY" val="1"/>
  <p:tag name="KSO_WM_UNIT_DIAGRAM_SCHEMECOLOR_ID" val="5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4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80%"/>
  <p:tag name="KSO_WM_UNIT_NOCLEAR" val="0"/>
  <p:tag name="KSO_WM_UNIT_VALUE" val="2"/>
  <p:tag name="KSO_WM_DIAGRAM_GROUP_CODE" val="ε1-1"/>
  <p:tag name="KSO_WM_UNIT_TYPE" val="ε_h_h_f"/>
  <p:tag name="KSO_WM_UNIT_INDEX" val="1_4_1_1"/>
  <p:tag name="KSO_WM_UNIT_DIAGRAM_SUBTYPE" val="a"/>
  <p:tag name="KSO_WM_UNIT_DIAGRAM_NUMVISUAL_CHANGE_MODES" val="32"/>
  <p:tag name="KSO_WM_UNIT_DIAGRAM_NUM_VALUE" val="80"/>
  <p:tag name="KSO_WM_UNIT_DIAGRAM_NUMVISUAL_BIND_NUMID" val="de2e4107-3199-41ff-9075-9dbd2d520599"/>
  <p:tag name="KSO_WM_UNIT_TEXT_FILL_FORE_SCHEMECOLOR_INDEX" val="7"/>
  <p:tag name="KSO_WM_UNIT_TEXT_FILL_TYPE" val="1"/>
  <p:tag name="KSO_WM_UNIT_USESOURCEFORMAT_APPLY" val="1"/>
  <p:tag name="KSO_WM_UNIT_DIAGRAM_SCHEMECOLOR_ID" val="5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5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5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5_1_1"/>
  <p:tag name="KSO_WM_UNIT_DIAGRAM_FOLLOW_RELATIVE_DIRECTIONS" val="r"/>
  <p:tag name="KSO_WM_UNIT_DIAGRAM_FOLLOW_RELATIVE_POSTIONS" val="5"/>
  <p:tag name="KSO_WM_UNIT_DIAGRAM_NUM_VALUE" val="78"/>
  <p:tag name="KSO_WM_UNIT_DIAGRAM_NUMVISUAL_BIND_NUMID" val="edd963ff-3a7b-42de-bfe9-8d3ddb2dbbe5"/>
  <p:tag name="KSO_WM_UNIT_DIAGRAM_NUMVISUAL_MAX_WIDTH" val="340.1575"/>
  <p:tag name="KSO_WM_UNIT_DIAGRAM_NUMVISUAL_MAX_HEIGHT" val="19.10165"/>
  <p:tag name="KSO_WM_UNIT_FILL_FORE_SCHEMECOLOR_INDEX" val="8"/>
  <p:tag name="KSO_WM_UNIT_FILL_TYPE" val="1"/>
  <p:tag name="KSO_WM_UNIT_USESOURCEFORMAT_APPLY" val="1"/>
  <p:tag name="KSO_WM_UNIT_DIAGRAM_SCHEMECOLOR_ID" val="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5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78%"/>
  <p:tag name="KSO_WM_UNIT_NOCLEAR" val="0"/>
  <p:tag name="KSO_WM_UNIT_VALUE" val="2"/>
  <p:tag name="KSO_WM_DIAGRAM_GROUP_CODE" val="ε1-1"/>
  <p:tag name="KSO_WM_UNIT_TYPE" val="ε_h_h_f"/>
  <p:tag name="KSO_WM_UNIT_INDEX" val="1_5_1_1"/>
  <p:tag name="KSO_WM_UNIT_DIAGRAM_SUBTYPE" val="a"/>
  <p:tag name="KSO_WM_UNIT_DIAGRAM_NUMVISUAL_CHANGE_MODES" val="32"/>
  <p:tag name="KSO_WM_UNIT_DIAGRAM_NUM_VALUE" val="78"/>
  <p:tag name="KSO_WM_UNIT_DIAGRAM_NUMVISUAL_BIND_NUMID" val="edd963ff-3a7b-42de-bfe9-8d3ddb2dbbe5"/>
  <p:tag name="KSO_WM_UNIT_TEXT_FILL_FORE_SCHEMECOLOR_INDEX" val="8"/>
  <p:tag name="KSO_WM_UNIT_TEXT_FILL_TYPE" val="1"/>
  <p:tag name="KSO_WM_UNIT_USESOURCEFORMAT_APPLY" val="1"/>
  <p:tag name="KSO_WM_UNIT_DIAGRAM_SCHEMECOLOR_ID" val="5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6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6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6_1_1"/>
  <p:tag name="KSO_WM_UNIT_DIAGRAM_FOLLOW_RELATIVE_DIRECTIONS" val="r"/>
  <p:tag name="KSO_WM_UNIT_DIAGRAM_FOLLOW_RELATIVE_POSTIONS" val="5.399994"/>
  <p:tag name="KSO_WM_UNIT_DIAGRAM_NUM_VALUE" val="90"/>
  <p:tag name="KSO_WM_UNIT_DIAGRAM_NUMVISUAL_BIND_NUMID" val="f19b1de6-4d63-496c-89e0-b65da075dea4"/>
  <p:tag name="KSO_WM_UNIT_DIAGRAM_NUMVISUAL_MAX_WIDTH" val="340.1575"/>
  <p:tag name="KSO_WM_UNIT_DIAGRAM_NUMVISUAL_MAX_HEIGHT" val="19.10165"/>
  <p:tag name="KSO_WM_UNIT_FILL_FORE_SCHEMECOLOR_INDEX" val="9"/>
  <p:tag name="KSO_WM_UNIT_FILL_TYPE" val="1"/>
  <p:tag name="KSO_WM_UNIT_TEXT_FILL_FORE_SCHEMECOLOR_INDEX" val="9"/>
  <p:tag name="KSO_WM_UNIT_TEXT_FILL_TYPE" val="1"/>
  <p:tag name="KSO_WM_UNIT_USESOURCEFORMAT_APPLY" val="1"/>
  <p:tag name="KSO_WM_UNIT_DIAGRAM_SCHEMECOLOR_ID" val="5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6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90%"/>
  <p:tag name="KSO_WM_UNIT_NOCLEAR" val="0"/>
  <p:tag name="KSO_WM_UNIT_VALUE" val="2"/>
  <p:tag name="KSO_WM_DIAGRAM_GROUP_CODE" val="ε1-1"/>
  <p:tag name="KSO_WM_UNIT_TYPE" val="ε_h_h_f"/>
  <p:tag name="KSO_WM_UNIT_INDEX" val="1_6_1_1"/>
  <p:tag name="KSO_WM_UNIT_DIAGRAM_SUBTYPE" val="a"/>
  <p:tag name="KSO_WM_UNIT_DIAGRAM_NUMVISUAL_CHANGE_MODES" val="32"/>
  <p:tag name="KSO_WM_UNIT_DIAGRAM_NUM_VALUE" val="90"/>
  <p:tag name="KSO_WM_UNIT_DIAGRAM_NUMVISUAL_BIND_NUMID" val="f19b1de6-4d63-496c-89e0-b65da075dea4"/>
  <p:tag name="KSO_WM_UNIT_TEXT_FILL_FORE_SCHEMECOLOR_INDEX" val="9"/>
  <p:tag name="KSO_WM_UNIT_TEXT_FILL_TYPE" val="1"/>
  <p:tag name="KSO_WM_UNIT_USESOURCEFORMAT_APPLY" val="1"/>
  <p:tag name="KSO_WM_UNIT_DIAGRAM_SCHEMECOLOR_ID" val="5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2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2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2_1_1"/>
  <p:tag name="KSO_WM_UNIT_DIAGRAM_FOLLOW_RELATIVE_DIRECTIONS" val="r"/>
  <p:tag name="KSO_WM_UNIT_DIAGRAM_FOLLOW_RELATIVE_POSTIONS" val="4.499969"/>
  <p:tag name="KSO_WM_UNIT_DIAGRAM_NUM_VALUE" val="65"/>
  <p:tag name="KSO_WM_UNIT_DIAGRAM_NUMVISUAL_BIND_NUMID" val="550d05f5-d77c-493d-afeb-e46db644dcf0"/>
  <p:tag name="KSO_WM_UNIT_DIAGRAM_NUMVISUAL_MAX_WIDTH" val="340.1575"/>
  <p:tag name="KSO_WM_UNIT_DIAGRAM_NUMVISUAL_MAX_HEIGHT" val="19.10165"/>
  <p:tag name="KSO_WM_UNIT_FILL_FORE_SCHEMECOLOR_INDEX" val="5"/>
  <p:tag name="KSO_WM_UNIT_FILL_TYPE" val="1"/>
  <p:tag name="KSO_WM_UNIT_USESOURCEFORMAT_APPLY" val="1"/>
  <p:tag name="KSO_WM_UNIT_DIAGRAM_SCHEMECOLOR_ID" val="5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2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65%"/>
  <p:tag name="KSO_WM_UNIT_NOCLEAR" val="0"/>
  <p:tag name="KSO_WM_UNIT_VALUE" val="2"/>
  <p:tag name="KSO_WM_DIAGRAM_GROUP_CODE" val="ε1-1"/>
  <p:tag name="KSO_WM_UNIT_TYPE" val="ε_h_h_f"/>
  <p:tag name="KSO_WM_UNIT_INDEX" val="1_2_1_1"/>
  <p:tag name="KSO_WM_UNIT_DIAGRAM_SUBTYPE" val="a"/>
  <p:tag name="KSO_WM_UNIT_DIAGRAM_NUMVISUAL_CHANGE_MODES" val="32"/>
  <p:tag name="KSO_WM_UNIT_DIAGRAM_NUM_VALUE" val="65"/>
  <p:tag name="KSO_WM_UNIT_DIAGRAM_NUMVISUAL_BIND_NUMID" val="550d05f5-d77c-493d-afeb-e46db644dcf0"/>
  <p:tag name="KSO_WM_UNIT_TEXT_FILL_FORE_SCHEMECOLOR_INDEX" val="5"/>
  <p:tag name="KSO_WM_UNIT_TEXT_FILL_TYPE" val="1"/>
  <p:tag name="KSO_WM_UNIT_USESOURCEFORMAT_APPLY" val="1"/>
  <p:tag name="KSO_WM_UNIT_DIAGRAM_SCHEMECOLOR_ID" val="5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i*1_1_2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h_i"/>
  <p:tag name="KSO_WM_UNIT_INDEX" val="1_1_2_1"/>
  <p:tag name="KSO_WM_UNIT_DIAGRAM_SUBTYPE" val="a"/>
  <p:tag name="KSO_WM_UNIT_DIAGRAM_NUMVISUAL_CHANGE_DIRECTIONS" val="8"/>
  <p:tag name="KSO_WM_UNIT_DIAGRAM_NUMVISUAL_CHANGE_MODES" val="4"/>
  <p:tag name="KSO_WM_UNIT_DIAGRAM_FOLLOW_CHANGE_POS_IDS" val="diagram20194930_4*ε_h_h_f*1_1_1_1"/>
  <p:tag name="KSO_WM_UNIT_DIAGRAM_FOLLOW_RELATIVE_DIRECTIONS" val="r"/>
  <p:tag name="KSO_WM_UNIT_DIAGRAM_FOLLOW_RELATIVE_POSTIONS" val="1.699982"/>
  <p:tag name="KSO_WM_UNIT_DIAGRAM_NUM_VALUE" val="70"/>
  <p:tag name="KSO_WM_UNIT_DIAGRAM_NUMVISUAL_BIND_NUMID" val="f4645cfe-5f0c-4498-a74e-f94787f08edf"/>
  <p:tag name="KSO_WM_UNIT_DIAGRAM_NUMVISUAL_MAX_WIDTH" val="340.1575"/>
  <p:tag name="KSO_WM_UNIT_DIAGRAM_NUMVISUAL_MAX_HEIGHT" val="19.10165"/>
  <p:tag name="KSO_WM_UNIT_FILL_FORE_SCHEMECOLOR_INDEX" val="5"/>
  <p:tag name="KSO_WM_UNIT_FILL_TYPE" val="1"/>
  <p:tag name="KSO_WM_UNIT_USESOURCEFORMAT_APPLY" val="1"/>
  <p:tag name="KSO_WM_UNIT_DIAGRAM_SCHEMECOLOR_ID" val="5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1"/>
  <p:tag name="KSO_WM_UNIT_DIAGRAM_ISREFERUNIT" val="0"/>
  <p:tag name="KSO_WM_UNIT_ID" val="diagram20194930_4*ε_h_h_f*1_1_1_1"/>
  <p:tag name="KSO_WM_TEMPLATE_CATEGORY" val="diagram"/>
  <p:tag name="KSO_WM_TEMPLATE_INDEX" val="20194930"/>
  <p:tag name="KSO_WM_UNIT_LAYERLEVEL" val="1_1_1_1"/>
  <p:tag name="KSO_WM_TAG_VERSION" val="1.0"/>
  <p:tag name="KSO_WM_BEAUTIFY_FLAG" val="#wm#"/>
  <p:tag name="KSO_WM_UNIT_DIAGRAM_MODELTYPE" val="numdgm"/>
  <p:tag name="KSO_WM_UNIT_DIAGRAM_MAX_ITEM_COUNT" val="6"/>
  <p:tag name="KSO_WM_UNIT_PRESET_TEXT" val="70%"/>
  <p:tag name="KSO_WM_UNIT_NOCLEAR" val="0"/>
  <p:tag name="KSO_WM_UNIT_VALUE" val="2"/>
  <p:tag name="KSO_WM_DIAGRAM_GROUP_CODE" val="ε1-1"/>
  <p:tag name="KSO_WM_UNIT_TYPE" val="ε_h_h_f"/>
  <p:tag name="KSO_WM_UNIT_INDEX" val="1_1_1_1"/>
  <p:tag name="KSO_WM_UNIT_DIAGRAM_SUBTYPE" val="a"/>
  <p:tag name="KSO_WM_UNIT_DIAGRAM_NUMVISUAL_CHANGE_MODES" val="32"/>
  <p:tag name="KSO_WM_UNIT_DIAGRAM_NUM_VALUE" val="70"/>
  <p:tag name="KSO_WM_UNIT_DIAGRAM_NUMVISUAL_BIND_NUMID" val="f4645cfe-5f0c-4498-a74e-f94787f08edf"/>
  <p:tag name="KSO_WM_UNIT_TEXT_FILL_FORE_SCHEMECOLOR_INDEX" val="5"/>
  <p:tag name="KSO_WM_UNIT_TEXT_FILL_TYPE" val="1"/>
  <p:tag name="KSO_WM_UNIT_USESOURCEFORMAT_APPLY" val="1"/>
  <p:tag name="KSO_WM_UNIT_DIAGRAM_SCHEMECOLOR_ID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6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6_1"/>
  <p:tag name="KSO_WM_UNIT_DIAGRAM_SUBTYPE" val="a"/>
  <p:tag name="KSO_WM_UNIT_FILL_FORE_SCHEMECOLOR_INDEX" val="9"/>
  <p:tag name="KSO_WM_UNIT_FILL_TYPE" val="1"/>
  <p:tag name="KSO_WM_UNIT_USESOURCEFORMAT_APPLY" val="1"/>
  <p:tag name="KSO_WM_UNIT_DIAGRAM_SCHEMECOLOR_ID" val="5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6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6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2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2_1"/>
  <p:tag name="KSO_WM_UNIT_DIAGRAM_SUBTYPE" val="a"/>
  <p:tag name="KSO_WM_UNIT_FILL_FORE_SCHEMECOLOR_INDEX" val="5"/>
  <p:tag name="KSO_WM_UNIT_FILL_TYPE" val="1"/>
  <p:tag name="KSO_WM_UNIT_USESOURCEFORMAT_APPLY" val="1"/>
  <p:tag name="KSO_WM_UNIT_DIAGRAM_SCHEMECOLOR_ID" val="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2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2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3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3_1"/>
  <p:tag name="KSO_WM_UNIT_DIAGRAM_SUBTYPE" val="a"/>
  <p:tag name="KSO_WM_UNIT_FILL_FORE_SCHEMECOLOR_INDEX" val="6"/>
  <p:tag name="KSO_WM_UNIT_FILL_TYPE" val="1"/>
  <p:tag name="KSO_WM_UNIT_USESOURCEFORMAT_APPLY" val="1"/>
  <p:tag name="KSO_WM_UNIT_DIAGRAM_SCHEMECOLOR_ID" val="5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3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3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4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4_1"/>
  <p:tag name="KSO_WM_UNIT_DIAGRAM_SUBTYPE" val="a"/>
  <p:tag name="KSO_WM_UNIT_FILL_FORE_SCHEMECOLOR_INDEX" val="7"/>
  <p:tag name="KSO_WM_UNIT_FILL_TYPE" val="1"/>
  <p:tag name="KSO_WM_UNIT_USESOURCEFORMAT_APPLY" val="1"/>
  <p:tag name="KSO_WM_UNIT_DIAGRAM_SCHEMECOLOR_ID" val="5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4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4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5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5_1"/>
  <p:tag name="KSO_WM_UNIT_DIAGRAM_SUBTYPE" val="a"/>
  <p:tag name="KSO_WM_UNIT_FILL_FORE_SCHEMECOLOR_INDEX" val="8"/>
  <p:tag name="KSO_WM_UNIT_FILL_TYPE" val="1"/>
  <p:tag name="KSO_WM_UNIT_USESOURCEFORMAT_APPLY" val="1"/>
  <p:tag name="KSO_WM_UNIT_DIAGRAM_SCHEMECOLOR_ID" val="5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5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5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i*1_1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DIAGRAM_GROUP_CODE" val="ε1-1"/>
  <p:tag name="KSO_WM_UNIT_TYPE" val="ε_h_i"/>
  <p:tag name="KSO_WM_UNIT_INDEX" val="1_1_1"/>
  <p:tag name="KSO_WM_UNIT_DIAGRAM_SUBTYPE" val="a"/>
  <p:tag name="KSO_WM_UNIT_FILL_FORE_SCHEMECOLOR_INDEX" val="5"/>
  <p:tag name="KSO_WM_UNIT_FILL_TYPE" val="1"/>
  <p:tag name="KSO_WM_UNIT_USESOURCEFORMAT_APPLY" val="1"/>
  <p:tag name="KSO_WM_UNIT_DIAGRAM_SCHEMECOLOR_ID" val="5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4930_4*ε_h_f*1_1_1"/>
  <p:tag name="KSO_WM_TEMPLATE_CATEGORY" val="diagram"/>
  <p:tag name="KSO_WM_TEMPLATE_INDEX" val="20194930"/>
  <p:tag name="KSO_WM_UNIT_LAYERLEVEL" val="1_1_1"/>
  <p:tag name="KSO_WM_TAG_VERSION" val="1.0"/>
  <p:tag name="KSO_WM_BEAUTIFY_FLAG" val="#wm#"/>
  <p:tag name="KSO_WM_UNIT_DIAGRAM_MODELTYPE" val="numdgm"/>
  <p:tag name="KSO_WM_UNIT_DIAGRAM_MAX_ITEM_COUNT" val="6"/>
  <p:tag name="KSO_WM_UNIT_PRESET_TEXT" val="添加说明"/>
  <p:tag name="KSO_WM_UNIT_NOCLEAR" val="0"/>
  <p:tag name="KSO_WM_UNIT_VALUE" val="6"/>
  <p:tag name="KSO_WM_DIAGRAM_GROUP_CODE" val="ε1-1"/>
  <p:tag name="KSO_WM_UNIT_TYPE" val="ε_h_f"/>
  <p:tag name="KSO_WM_UNIT_INDEX" val="1_1_1"/>
  <p:tag name="KSO_WM_UNIT_DIAGRAM_SUBTYPE" val="a"/>
  <p:tag name="KSO_WM_UNIT_TEXT_FILL_FORE_SCHEMECOLOR_INDEX" val="13"/>
  <p:tag name="KSO_WM_UNIT_TEXT_FILL_TYPE" val="1"/>
  <p:tag name="KSO_WM_UNIT_USESOURCEFORMAT_APPLY" val="1"/>
  <p:tag name="KSO_WM_UNIT_DIAGRAM_SCHEMECOLOR_ID" val="5"/>
</p:tagLst>
</file>

<file path=ppt/tags/tag179.xml><?xml version="1.0" encoding="utf-8"?>
<p:tagLst xmlns:p="http://schemas.openxmlformats.org/presentationml/2006/main">
  <p:tag name="KSO_WM_BEAUTIFY_FLAG" val="#wm#"/>
  <p:tag name="KSO_WM_TEMPLATE_CATEGORY" val="diagram"/>
  <p:tag name="KSO_WM_TEMPLATE_INDEX" val="20194930"/>
  <p:tag name="KSO_WM_SLIDE_MODEL_TYPE" val="numdgm"/>
  <p:tag name="KSO_WM_SLIDE_ID" val="diagram20194930_4"/>
  <p:tag name="KSO_WM_TEMPLATE_SUBCATEGORY" val="0"/>
  <p:tag name="KSO_WM_SLIDE_TYPE" val="text"/>
  <p:tag name="KSO_WM_SLIDE_SUBTYPE" val="pureTxt"/>
  <p:tag name="KSO_WM_SLIDE_ITEM_CNT" val="6"/>
  <p:tag name="KSO_WM_SLIDE_INDEX" val="4"/>
  <p:tag name="KSO_WM_SLIDE_SIZE" val="786.3*273.204"/>
  <p:tag name="KSO_WM_SLIDE_POSITION" val="100.15*218.346"/>
  <p:tag name="KSO_WM_TAG_VERSION" val="1.0"/>
  <p:tag name="KSO_WM_SLIDE_LAYOUT" val="a_f_ε"/>
  <p:tag name="KSO_WM_SLIDE_LAYOUT_CNT" val="1_1_1"/>
  <p:tag name="KSO_WM_DIAGRAM_GROUP_CODE" val="ε1-1"/>
  <p:tag name="KSO_WM_SLIDE_DIAGTYPE" val="ε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42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42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TEMPLATE_THUMBS_INDEX" val="1、6、10、14、20、26、27、28、29、31"/>
  <p:tag name="KSO_WM_TAG_VERSION" val="1.0"/>
  <p:tag name="KSO_WM_BEAUTIFY_FLAG" val="#wm#"/>
  <p:tag name="KSO_WM_TEMPLATE_CATEGORY" val="diagram"/>
  <p:tag name="KSO_WM_TEMPLATE_INDEX" val="2019442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71C2B"/>
      </a:accent1>
      <a:accent2>
        <a:srgbClr val="333333"/>
      </a:accent2>
      <a:accent3>
        <a:srgbClr val="B71C2B"/>
      </a:accent3>
      <a:accent4>
        <a:srgbClr val="333333"/>
      </a:accent4>
      <a:accent5>
        <a:srgbClr val="B71C2B"/>
      </a:accent5>
      <a:accent6>
        <a:srgbClr val="333333"/>
      </a:accent6>
      <a:hlink>
        <a:srgbClr val="586371"/>
      </a:hlink>
      <a:folHlink>
        <a:srgbClr val="3B424B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5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D4D"/>
      </a:accent1>
      <a:accent2>
        <a:srgbClr val="E1448B"/>
      </a:accent2>
      <a:accent3>
        <a:srgbClr val="A94EAF"/>
      </a:accent3>
      <a:accent4>
        <a:srgbClr val="7E4CBF"/>
      </a:accent4>
      <a:accent5>
        <a:srgbClr val="5454D5"/>
      </a:accent5>
      <a:accent6>
        <a:srgbClr val="3268B5"/>
      </a:accent6>
      <a:hlink>
        <a:srgbClr val="3268B5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1313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689626"/>
      </a:accent1>
      <a:accent2>
        <a:srgbClr val="62A766"/>
      </a:accent2>
      <a:accent3>
        <a:srgbClr val="A0BB0C"/>
      </a:accent3>
      <a:accent4>
        <a:srgbClr val="CAD87B"/>
      </a:accent4>
      <a:accent5>
        <a:srgbClr val="EADBAA"/>
      </a:accent5>
      <a:accent6>
        <a:srgbClr val="F6ED7E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B71C2B"/>
    </a:accent1>
    <a:accent2>
      <a:srgbClr val="333333"/>
    </a:accent2>
    <a:accent3>
      <a:srgbClr val="B71C2B"/>
    </a:accent3>
    <a:accent4>
      <a:srgbClr val="333333"/>
    </a:accent4>
    <a:accent5>
      <a:srgbClr val="B71C2B"/>
    </a:accent5>
    <a:accent6>
      <a:srgbClr val="333333"/>
    </a:accent6>
    <a:hlink>
      <a:srgbClr val="586371"/>
    </a:hlink>
    <a:folHlink>
      <a:srgbClr val="3B424B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B71C2B"/>
    </a:accent1>
    <a:accent2>
      <a:srgbClr val="333333"/>
    </a:accent2>
    <a:accent3>
      <a:srgbClr val="B71C2B"/>
    </a:accent3>
    <a:accent4>
      <a:srgbClr val="333333"/>
    </a:accent4>
    <a:accent5>
      <a:srgbClr val="B71C2B"/>
    </a:accent5>
    <a:accent6>
      <a:srgbClr val="333333"/>
    </a:accent6>
    <a:hlink>
      <a:srgbClr val="586371"/>
    </a:hlink>
    <a:folHlink>
      <a:srgbClr val="3B424B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B71C2B"/>
    </a:accent1>
    <a:accent2>
      <a:srgbClr val="333333"/>
    </a:accent2>
    <a:accent3>
      <a:srgbClr val="B71C2B"/>
    </a:accent3>
    <a:accent4>
      <a:srgbClr val="333333"/>
    </a:accent4>
    <a:accent5>
      <a:srgbClr val="B71C2B"/>
    </a:accent5>
    <a:accent6>
      <a:srgbClr val="333333"/>
    </a:accent6>
    <a:hlink>
      <a:srgbClr val="586371"/>
    </a:hlink>
    <a:folHlink>
      <a:srgbClr val="3B424B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B71C2B"/>
    </a:accent1>
    <a:accent2>
      <a:srgbClr val="333333"/>
    </a:accent2>
    <a:accent3>
      <a:srgbClr val="B71C2B"/>
    </a:accent3>
    <a:accent4>
      <a:srgbClr val="333333"/>
    </a:accent4>
    <a:accent5>
      <a:srgbClr val="B71C2B"/>
    </a:accent5>
    <a:accent6>
      <a:srgbClr val="333333"/>
    </a:accent6>
    <a:hlink>
      <a:srgbClr val="586371"/>
    </a:hlink>
    <a:folHlink>
      <a:srgbClr val="3B424B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B71C2B"/>
    </a:accent1>
    <a:accent2>
      <a:srgbClr val="333333"/>
    </a:accent2>
    <a:accent3>
      <a:srgbClr val="B71C2B"/>
    </a:accent3>
    <a:accent4>
      <a:srgbClr val="333333"/>
    </a:accent4>
    <a:accent5>
      <a:srgbClr val="B71C2B"/>
    </a:accent5>
    <a:accent6>
      <a:srgbClr val="333333"/>
    </a:accent6>
    <a:hlink>
      <a:srgbClr val="586371"/>
    </a:hlink>
    <a:folHlink>
      <a:srgbClr val="3B424B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B71C2B"/>
    </a:accent1>
    <a:accent2>
      <a:srgbClr val="333333"/>
    </a:accent2>
    <a:accent3>
      <a:srgbClr val="B71C2B"/>
    </a:accent3>
    <a:accent4>
      <a:srgbClr val="333333"/>
    </a:accent4>
    <a:accent5>
      <a:srgbClr val="B71C2B"/>
    </a:accent5>
    <a:accent6>
      <a:srgbClr val="333333"/>
    </a:accent6>
    <a:hlink>
      <a:srgbClr val="586371"/>
    </a:hlink>
    <a:folHlink>
      <a:srgbClr val="3B424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1668</Words>
  <Application>WPS 演示</Application>
  <PresentationFormat>全屏显示(16:9)</PresentationFormat>
  <Paragraphs>262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黑体</vt:lpstr>
      <vt:lpstr>Agency FB</vt:lpstr>
      <vt:lpstr>Calibri</vt:lpstr>
      <vt:lpstr>等线</vt:lpstr>
      <vt:lpstr>Arial</vt:lpstr>
      <vt:lpstr>Century Gothic</vt:lpstr>
      <vt:lpstr>Lato</vt:lpstr>
      <vt:lpstr>BebasNeueBold</vt:lpstr>
      <vt:lpstr>Roboto Light</vt:lpstr>
      <vt:lpstr>Roboto Bold</vt:lpstr>
      <vt:lpstr>Arial Unicode MS</vt:lpstr>
      <vt:lpstr>Calibri</vt:lpstr>
      <vt:lpstr>RomanS</vt:lpstr>
      <vt:lpstr>Roboto</vt:lpstr>
      <vt:lpstr>TypeLand 康熙字典體試用版</vt:lpstr>
      <vt:lpstr>方正宋刻本秀楷简体</vt:lpstr>
      <vt:lpstr>Adobe 明體 Std L</vt:lpstr>
      <vt:lpstr>第一PPT，www.1ppt.com</vt:lpstr>
      <vt:lpstr>1_Office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通用</dc:title>
  <dc:creator>第一PPT模板网-WWW.1PPT.COM</dc:creator>
  <cp:keywords>第一PPT模板网-WWW.1PPT.COM</cp:keywords>
  <cp:lastModifiedBy>v%F0%9F%8D%89%F0%9F%92%A6</cp:lastModifiedBy>
  <cp:revision>275</cp:revision>
  <dcterms:created xsi:type="dcterms:W3CDTF">2015-12-11T17:46:00Z</dcterms:created>
  <dcterms:modified xsi:type="dcterms:W3CDTF">2019-01-19T20:46:17Z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